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0" r:id="rId8"/>
    <p:sldId id="263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6/27/2023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 Awards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June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1263"/>
            <a:ext cx="10515600" cy="782638"/>
          </a:xfrm>
        </p:spPr>
        <p:txBody>
          <a:bodyPr>
            <a:normAutofit fontScale="90000"/>
          </a:bodyPr>
          <a:lstStyle/>
          <a:p>
            <a:r>
              <a:rPr lang="en-US" dirty="0"/>
              <a:t>Slightly Changed Award Assignment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Starting on July 17, 2023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Processes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2456033"/>
            <a:ext cx="5684921" cy="323271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Award Notification/Assignment email sent with award document attached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Post-Award Request Assignment email sent with emailed request in email chain or attachment</a:t>
            </a:r>
          </a:p>
          <a:p>
            <a:endParaRPr lang="en-US" sz="2400" dirty="0"/>
          </a:p>
          <a:p>
            <a:r>
              <a:rPr lang="en-US" sz="2400" dirty="0"/>
              <a:t>Emails sent by SPO Intake Analyst Kassandra Flores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2244952"/>
            <a:ext cx="4183650" cy="454353"/>
          </a:xfrm>
        </p:spPr>
        <p:txBody>
          <a:bodyPr/>
          <a:lstStyle/>
          <a:p>
            <a:r>
              <a:rPr lang="en-US" dirty="0"/>
              <a:t>Current Award Assignment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SPO Intake Analyst sends each assignment email through Outlook</a:t>
            </a:r>
          </a:p>
          <a:p>
            <a:r>
              <a:rPr lang="en-US" dirty="0"/>
              <a:t>Award documents attached in assignment email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1" y="2201493"/>
            <a:ext cx="4183650" cy="454353"/>
          </a:xfrm>
        </p:spPr>
        <p:txBody>
          <a:bodyPr/>
          <a:lstStyle/>
          <a:p>
            <a:r>
              <a:rPr lang="en-US" dirty="0"/>
              <a:t>New Award Assignment Process to start July 17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emails will be sent each day at 12 noon and 6 pm – automated process takes information out of Cayuse record to generate the emails</a:t>
            </a:r>
          </a:p>
          <a:p>
            <a:r>
              <a:rPr lang="en-US" dirty="0"/>
              <a:t>Award correspondence and actual award document uploaded into Cayuse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Award Received Assignment Email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DBA3A3-5D98-4050-90F6-F2002B5B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84" y="1883192"/>
            <a:ext cx="7030431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5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New Prior Approval Request  Assignment Email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A07A4-CE1B-404A-A838-11073CD2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095" y="1822109"/>
            <a:ext cx="7078063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5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Award information uploaded into Cayuse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28311-CA39-45D9-9D4A-599629C4F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04" y="2759877"/>
            <a:ext cx="11211791" cy="321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DE459-3E32-44B5-BA42-FE8657F8BC54}"/>
              </a:ext>
            </a:extLst>
          </p:cNvPr>
          <p:cNvSpPr txBox="1"/>
          <p:nvPr/>
        </p:nvSpPr>
        <p:spPr>
          <a:xfrm>
            <a:off x="712351" y="2043350"/>
            <a:ext cx="1038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At project-level, go to the attachments tab (the paperclip) to see the uploaded award and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81033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38" y="1222094"/>
            <a:ext cx="10104124" cy="151735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557" y="3330483"/>
            <a:ext cx="10090287" cy="606659"/>
          </a:xfrm>
        </p:spPr>
        <p:txBody>
          <a:bodyPr/>
          <a:lstStyle/>
          <a:p>
            <a:r>
              <a:rPr lang="en-US" dirty="0"/>
              <a:t>Grace Liu</a:t>
            </a:r>
          </a:p>
          <a:p>
            <a:r>
              <a:rPr lang="en-US" dirty="0"/>
              <a:t>SPO </a:t>
            </a:r>
            <a:r>
              <a:rPr lang="en-US"/>
              <a:t>Awards Associate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b747185-35e8-4f5d-819c-e91201d9f843" xsi:nil="true"/>
    <_activity xmlns="9b747185-35e8-4f5d-819c-e91201d9f8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896EA00736548BB1007787BCA2FBA" ma:contentTypeVersion="14" ma:contentTypeDescription="Create a new document." ma:contentTypeScope="" ma:versionID="737f65a09af1966db732bc66019cb251">
  <xsd:schema xmlns:xsd="http://www.w3.org/2001/XMLSchema" xmlns:xs="http://www.w3.org/2001/XMLSchema" xmlns:p="http://schemas.microsoft.com/office/2006/metadata/properties" xmlns:ns3="9b747185-35e8-4f5d-819c-e91201d9f843" xmlns:ns4="0ce369a7-da87-40d4-9be6-0b9ddb1c2c6f" targetNamespace="http://schemas.microsoft.com/office/2006/metadata/properties" ma:root="true" ma:fieldsID="a7a312d1504706159887ef43e08b928f" ns3:_="" ns4:_="">
    <xsd:import namespace="9b747185-35e8-4f5d-819c-e91201d9f843"/>
    <xsd:import namespace="0ce369a7-da87-40d4-9be6-0b9ddb1c2c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47185-35e8-4f5d-819c-e91201d9f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369a7-da87-40d4-9be6-0b9ddb1c2c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0ce369a7-da87-40d4-9be6-0b9ddb1c2c6f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b747185-35e8-4f5d-819c-e91201d9f84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CA4B78-61E0-4E0C-954D-101715FFA5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47185-35e8-4f5d-819c-e91201d9f843"/>
    <ds:schemaRef ds:uri="0ce369a7-da87-40d4-9be6-0b9ddb1c2c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161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Gill Sans MT</vt:lpstr>
      <vt:lpstr>Office Theme</vt:lpstr>
      <vt:lpstr>SPO Awards</vt:lpstr>
      <vt:lpstr>Slightly Changed Award Assignment Processes</vt:lpstr>
      <vt:lpstr>Current Processes</vt:lpstr>
      <vt:lpstr>COMPARISON</vt:lpstr>
      <vt:lpstr>New Award Received Assignment Email</vt:lpstr>
      <vt:lpstr>New Prior Approval Request  Assignment Email</vt:lpstr>
      <vt:lpstr>Award information uploaded into Cayuse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2023-06-28T00:40:12Z</dcterms:created>
  <dcterms:modified xsi:type="dcterms:W3CDTF">2023-06-28T01:54:34Z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0x010100656896EA00736548BB1007787BCA2FBA</vt:lpwstr>
  </property>
</Properties>
</file>