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2D8C54-0DA2-42E2-A2C5-E0A272FD05E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EEB53-F09B-4C67-A987-0A40E110E1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27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AEEB53-F09B-4C67-A987-0A40E110E1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688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AEEB53-F09B-4C67-A987-0A40E110E1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9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01B7-EA2A-AC8E-3BEA-A9DCAE173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B9A175-9997-DED8-742D-FBF34001B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2F53C-B9C8-39A0-2282-4BFD25B3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592DF-818D-B5A1-ED98-4F68FCCEC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6FB40-5F67-1FDE-5A88-60131698D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3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82A0C-D447-D630-AC29-AF89F281C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E5BFA-ABC9-434E-BDC7-08B5DAA35E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63393-4A80-19AB-82B9-015D6B19A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2592A-04DA-B518-945F-DB68BDC41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D3060-462D-82E1-0981-F8001024C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67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310ADD-3D86-7A04-BCFF-EA270CB842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5A67F4-533B-1B9D-8032-136BB6A7C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B8B6E-B8E7-9EC8-88E9-5DF26FAC0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33A5C-2AB8-8B61-9AAA-4A796A556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32EA6-7861-72EA-8BDD-FA2081811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3F178-20A4-29AF-5AD0-9F0F1D309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34957-3BDA-AC82-CC60-71C0C564D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84F45-D099-6072-9163-C00CF9C30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0BAA2-6127-FBF7-C50B-8258B2115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8B922-46E5-8966-0F82-EAB2482F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9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E6526-1581-1D97-059E-36E437347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5BEEB-F315-BB6D-489B-17D0CDE4C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C41C9-F403-80D9-CBFE-D2B154EE5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2C123-B7DF-A89F-E44D-B4E497481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9B94E-C7F3-2814-553C-1B95B7346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34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59FB7-0B55-BDFB-A7A5-AE8720430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8F3C8-D799-D3E7-5256-9ABAC6840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D971D-5348-8704-6514-88DB2DB907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0373F-0A9B-CB51-5366-C431FAB6F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F7B9E-383A-4DDF-58E5-F1239AEF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586CB3-1712-66BB-AFA7-37D16B116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8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B5724-AA14-D057-BE56-0BF2EC674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BA881-2836-0CE1-3C4A-9FE3FC113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7E039-F794-2E04-B8A0-C74ECEECBF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8C3B5C-44A3-D2D1-D1BC-7537B8813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5031E8-436B-65E6-67BE-EEB134E74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2F6585-7A50-29D2-75F6-E0CB795E4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AAA525-267A-DFD3-E531-007159E39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C725CF-D70E-8EC0-D9D4-46CA50EB8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67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A8B58-09D6-EFA9-3F17-950D850D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55E305-2ED4-6AC4-D778-D0F51EDA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167E33-A104-C91E-9E51-01E0AD47B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6E681E-C826-331B-F2AF-F31EB86F5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3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9E82AB-2280-D07B-36A5-94C24A89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C3B88A-3583-1022-7678-44AFD1E64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D30D8-354D-854F-A74C-22532AEE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75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D9D65-7083-3868-160F-DAEB75D8F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A3788-92F8-15B2-99D7-4386AD526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FEC368-DC9D-9EDE-2E64-63F07366A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6D85D-37CC-948F-82B0-0FCE5A00D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E5183D-07AD-7676-3722-5E7D1D1E7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03C71B-FCCD-6B95-CA14-76A3F99C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1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8938D-13AB-36D6-3FA2-C95E0F2A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19A01B-5C60-9CA9-D025-4CFE2DF2A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1E93D-6E39-CB48-2A3C-FB52A86E2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DA146-B55A-9F4F-E365-A812FC287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5B5F2-B713-F154-61E0-AC74BA995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B3B35-90E8-B968-8919-C1428BE81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4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A6392E-6509-4FEC-9B99-17BB721C4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2375D-9A82-7DD7-7B1E-FCC6AEC7A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44683-58C8-2013-6536-55F584820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6186C6-F727-48EC-ABAC-A52FA9635567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D6D7E-3AD8-9B47-A25A-A48793105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82AF0-835E-EBA4-B3B5-A1EE2A707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101BCE-87B0-4A8F-B202-33910E380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ucdavis.edu/contact-us/sponsored-program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lychain.ucdavis.edu/procure-contrac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60DE7-E74E-05F6-C8BD-C853A38A58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SPO Awards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3D4F97-A891-B9A4-33A9-479A11AC3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March 27, 2024</a:t>
            </a:r>
          </a:p>
        </p:txBody>
      </p:sp>
    </p:spTree>
    <p:extLst>
      <p:ext uri="{BB962C8B-B14F-4D97-AF65-F5344CB8AC3E}">
        <p14:creationId xmlns:p14="http://schemas.microsoft.com/office/powerpoint/2010/main" val="826921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0515C-561D-1300-42C3-D32B1C170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for SPO Awards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15C9-5AEF-8192-4BB4-A902B6A5A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http://research.ucdavis.edu/contact-us/sponsored-programs/</a:t>
            </a:r>
            <a:endParaRPr lang="en-US" sz="1800" u="sng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u="sng" dirty="0">
              <a:solidFill>
                <a:srgbClr val="0000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CDFB7C-7FB9-B045-1169-3A059C8831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170" y="2552700"/>
            <a:ext cx="1110766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75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0515C-561D-1300-42C3-D32B1C170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for Contracting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115C9-5AEF-8192-4BB4-A902B6A5A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1516"/>
            <a:ext cx="10515600" cy="4351338"/>
          </a:xfrm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Business &amp; Revenue Contracts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Purchasing</a:t>
            </a:r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400" u="sng" kern="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https://supplychain.ucdavis.edu/procure-contract</a:t>
            </a:r>
            <a:endParaRPr lang="en-US" sz="1400" u="sng" kern="0" dirty="0">
              <a:solidFill>
                <a:srgbClr val="467886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u="sng" dirty="0">
              <a:solidFill>
                <a:srgbClr val="0000FF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45C0F6-5116-881D-6899-9D0A58159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3402" y="2562226"/>
            <a:ext cx="10086428" cy="420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348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379D5-EB55-61CA-9D0B-526DC4B8F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for Contracting Services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C047FCF-F4EA-0285-F6EA-DD9E5C0A09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84218"/>
            <a:ext cx="9262943" cy="2715000"/>
          </a:xfrm>
        </p:spPr>
      </p:pic>
    </p:spTree>
    <p:extLst>
      <p:ext uri="{BB962C8B-B14F-4D97-AF65-F5344CB8AC3E}">
        <p14:creationId xmlns:p14="http://schemas.microsoft.com/office/powerpoint/2010/main" val="1796649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46</Words>
  <Application>Microsoft Office PowerPoint</Application>
  <PresentationFormat>Widescreen</PresentationFormat>
  <Paragraphs>11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Symbol</vt:lpstr>
      <vt:lpstr>Office Theme</vt:lpstr>
      <vt:lpstr>SPO Awards </vt:lpstr>
      <vt:lpstr>Agreements for SPO Awards</vt:lpstr>
      <vt:lpstr>Agreements for Contracting Services</vt:lpstr>
      <vt:lpstr>Agreements for Contracting Services</vt:lpstr>
    </vt:vector>
  </TitlesOfParts>
  <Company>University of California,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 Awards </dc:title>
  <dc:creator>Grace I Liu</dc:creator>
  <cp:lastModifiedBy>Grace I Liu</cp:lastModifiedBy>
  <cp:revision>1</cp:revision>
  <dcterms:created xsi:type="dcterms:W3CDTF">2024-03-27T15:27:13Z</dcterms:created>
  <dcterms:modified xsi:type="dcterms:W3CDTF">2024-03-27T15:42:39Z</dcterms:modified>
</cp:coreProperties>
</file>