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4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2"/>
    <a:srgbClr val="F47E4D"/>
    <a:srgbClr val="D26A4D"/>
    <a:srgbClr val="002855"/>
    <a:srgbClr val="C89A2B"/>
    <a:srgbClr val="C2990E"/>
    <a:srgbClr val="D9AD06"/>
    <a:srgbClr val="FEFEFE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1" autoAdjust="0"/>
    <p:restoredTop sz="92528" autoAdjust="0"/>
  </p:normalViewPr>
  <p:slideViewPr>
    <p:cSldViewPr snapToGrid="0">
      <p:cViewPr varScale="1">
        <p:scale>
          <a:sx n="76" d="100"/>
          <a:sy n="76" d="100"/>
        </p:scale>
        <p:origin x="816" y="58"/>
      </p:cViewPr>
      <p:guideLst>
        <p:guide orient="horz" pos="215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8" d="100"/>
          <a:sy n="78" d="100"/>
        </p:scale>
        <p:origin x="-202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45867E-B23B-4199-9182-F6454242ABB7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3A41A-D537-4E9B-9F89-1F1B899679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720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4610B-9B84-4597-AF05-299CE7EF7415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3F9C56-CF6E-4A3B-881D-6D05DD2565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80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 bwMode="auto">
          <a:xfrm>
            <a:off x="-100110" y="0"/>
            <a:ext cx="12292110" cy="6835010"/>
          </a:xfrm>
          <a:prstGeom prst="rect">
            <a:avLst/>
          </a:prstGeom>
          <a:gradFill flip="none" rotWithShape="1">
            <a:gsLst>
              <a:gs pos="0">
                <a:srgbClr val="002855"/>
              </a:gs>
              <a:gs pos="100000">
                <a:schemeClr val="accent5"/>
              </a:gs>
            </a:gsLst>
            <a:lin ang="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52193" y="858332"/>
            <a:ext cx="5236880" cy="2559173"/>
          </a:xfrm>
          <a:prstGeom prst="rect">
            <a:avLst/>
          </a:prstGeom>
        </p:spPr>
        <p:txBody>
          <a:bodyPr anchor="t" anchorCtr="0"/>
          <a:lstStyle>
            <a:lvl1pPr>
              <a:defRPr sz="4400" b="0" i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4"/>
          </p:nvPr>
        </p:nvSpPr>
        <p:spPr>
          <a:xfrm>
            <a:off x="852193" y="3728847"/>
            <a:ext cx="4372662" cy="109397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 b="0" i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  <a:lvl2pPr marL="457200" indent="0">
              <a:buFontTx/>
              <a:buNone/>
              <a:defRPr sz="20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2pPr>
            <a:lvl3pPr marL="914400" indent="0">
              <a:buFontTx/>
              <a:buNone/>
              <a:defRPr b="0" i="0">
                <a:solidFill>
                  <a:schemeClr val="bg1"/>
                </a:solidFill>
                <a:latin typeface="Proxima Nova" charset="0"/>
                <a:ea typeface="Proxima Nova" charset="0"/>
                <a:cs typeface="Proxima Nova" charset="0"/>
              </a:defRPr>
            </a:lvl3pPr>
            <a:lvl4pPr marL="1371600" indent="0">
              <a:buFontTx/>
              <a:buNone/>
              <a:defRPr b="0" i="0">
                <a:solidFill>
                  <a:schemeClr val="bg1"/>
                </a:solidFill>
                <a:latin typeface="Proxima Nova" charset="0"/>
                <a:ea typeface="Proxima Nova" charset="0"/>
                <a:cs typeface="Proxima Nova" charset="0"/>
              </a:defRPr>
            </a:lvl4pPr>
            <a:lvl5pPr marL="1828800" indent="0">
              <a:buFontTx/>
              <a:buNone/>
              <a:defRPr b="0" i="0">
                <a:solidFill>
                  <a:schemeClr val="bg1"/>
                </a:solidFill>
                <a:latin typeface="Proxima Nova" charset="0"/>
                <a:ea typeface="Proxima Nova" charset="0"/>
                <a:cs typeface="Proxima Nova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2193" y="5498322"/>
            <a:ext cx="2904750" cy="8503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0649" y="838201"/>
            <a:ext cx="6654947" cy="57133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100110" y="0"/>
            <a:ext cx="1741874" cy="6858000"/>
          </a:xfrm>
          <a:prstGeom prst="rect">
            <a:avLst/>
          </a:prstGeom>
          <a:gradFill flip="none" rotWithShape="1">
            <a:gsLst>
              <a:gs pos="0">
                <a:srgbClr val="002855"/>
              </a:gs>
              <a:gs pos="100000">
                <a:schemeClr val="accent5"/>
              </a:gs>
            </a:gsLst>
            <a:lin ang="135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047008" y="210017"/>
            <a:ext cx="9507683" cy="809843"/>
          </a:xfrm>
          <a:prstGeom prst="rect">
            <a:avLst/>
          </a:prstGeom>
        </p:spPr>
        <p:txBody>
          <a:bodyPr anchor="b"/>
          <a:lstStyle>
            <a:lvl1pPr>
              <a:defRPr sz="4000" b="0" i="0">
                <a:solidFill>
                  <a:srgbClr val="002062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sz="quarter" idx="4"/>
          </p:nvPr>
        </p:nvSpPr>
        <p:spPr>
          <a:xfrm>
            <a:off x="2047008" y="1195713"/>
            <a:ext cx="9507683" cy="4993950"/>
          </a:xfrm>
          <a:prstGeom prst="rect">
            <a:avLst/>
          </a:prstGeom>
        </p:spPr>
        <p:txBody>
          <a:bodyPr/>
          <a:lstStyle>
            <a:lvl1pPr>
              <a:defRPr sz="2400" b="0" i="0">
                <a:solidFill>
                  <a:srgbClr val="002062"/>
                </a:solidFill>
                <a:latin typeface="+mn-lt"/>
                <a:ea typeface="Arial" charset="0"/>
                <a:cs typeface="Arial" charset="0"/>
              </a:defRPr>
            </a:lvl1pPr>
            <a:lvl2pPr>
              <a:defRPr sz="1800" b="0" i="0">
                <a:solidFill>
                  <a:srgbClr val="002062"/>
                </a:solidFill>
                <a:latin typeface="+mn-lt"/>
                <a:ea typeface="Arial" charset="0"/>
                <a:cs typeface="Arial" charset="0"/>
              </a:defRPr>
            </a:lvl2pPr>
            <a:lvl3pPr>
              <a:defRPr sz="1800" b="0" i="0">
                <a:solidFill>
                  <a:srgbClr val="002062"/>
                </a:solidFill>
                <a:latin typeface="+mn-lt"/>
                <a:ea typeface="Arial" charset="0"/>
                <a:cs typeface="Arial" charset="0"/>
              </a:defRPr>
            </a:lvl3pPr>
            <a:lvl4pPr>
              <a:defRPr sz="1800" b="0" i="0">
                <a:solidFill>
                  <a:srgbClr val="002062"/>
                </a:solidFill>
                <a:latin typeface="+mn-lt"/>
                <a:ea typeface="Arial" charset="0"/>
                <a:cs typeface="Arial" charset="0"/>
              </a:defRPr>
            </a:lvl4pPr>
            <a:lvl5pPr>
              <a:defRPr sz="1800" b="0" i="0">
                <a:solidFill>
                  <a:srgbClr val="002062"/>
                </a:solidFill>
                <a:latin typeface="+mn-lt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9557" y="5830052"/>
            <a:ext cx="1228350" cy="359611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504127" y="6416527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8709DF7-1BA5-F24E-B246-EA93780A536F}" type="slidenum">
              <a:rPr lang="en-US" sz="140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‹#›</a:t>
            </a:fld>
            <a:endParaRPr lang="en-US" sz="1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14300" y="465396"/>
            <a:ext cx="1756064" cy="49516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1999" cy="1195713"/>
          </a:xfrm>
          <a:prstGeom prst="rect">
            <a:avLst/>
          </a:prstGeom>
          <a:gradFill flip="none" rotWithShape="1">
            <a:gsLst>
              <a:gs pos="0">
                <a:srgbClr val="002855"/>
              </a:gs>
              <a:gs pos="100000">
                <a:schemeClr val="accent5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60435" y="210015"/>
            <a:ext cx="9305059" cy="809843"/>
          </a:xfrm>
          <a:prstGeom prst="rect">
            <a:avLst/>
          </a:prstGeom>
        </p:spPr>
        <p:txBody>
          <a:bodyPr anchor="b"/>
          <a:lstStyle>
            <a:lvl1pPr>
              <a:defRPr sz="4000" b="0" i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sz="quarter" idx="4"/>
          </p:nvPr>
        </p:nvSpPr>
        <p:spPr>
          <a:xfrm>
            <a:off x="757115" y="1405728"/>
            <a:ext cx="8173969" cy="4993950"/>
          </a:xfrm>
          <a:prstGeom prst="rect">
            <a:avLst/>
          </a:prstGeom>
        </p:spPr>
        <p:txBody>
          <a:bodyPr/>
          <a:lstStyle>
            <a:lvl1pPr>
              <a:defRPr sz="2400" b="0" i="0">
                <a:solidFill>
                  <a:srgbClr val="002062"/>
                </a:solidFill>
                <a:latin typeface="+mn-lt"/>
                <a:ea typeface="Arial" charset="0"/>
                <a:cs typeface="Arial" charset="0"/>
              </a:defRPr>
            </a:lvl1pPr>
            <a:lvl2pPr>
              <a:defRPr sz="1800" b="0" i="0">
                <a:solidFill>
                  <a:srgbClr val="002062"/>
                </a:solidFill>
                <a:latin typeface="+mn-lt"/>
                <a:ea typeface="Arial" charset="0"/>
                <a:cs typeface="Arial" charset="0"/>
              </a:defRPr>
            </a:lvl2pPr>
            <a:lvl3pPr>
              <a:defRPr sz="1800" b="0" i="0">
                <a:solidFill>
                  <a:srgbClr val="002062"/>
                </a:solidFill>
                <a:latin typeface="+mn-lt"/>
                <a:ea typeface="Arial" charset="0"/>
                <a:cs typeface="Arial" charset="0"/>
              </a:defRPr>
            </a:lvl3pPr>
            <a:lvl4pPr>
              <a:defRPr sz="1800" b="0" i="0">
                <a:solidFill>
                  <a:srgbClr val="002062"/>
                </a:solidFill>
                <a:latin typeface="+mn-lt"/>
                <a:ea typeface="Arial" charset="0"/>
                <a:cs typeface="Arial" charset="0"/>
              </a:defRPr>
            </a:lvl4pPr>
            <a:lvl5pPr>
              <a:defRPr sz="1800" b="0" i="0">
                <a:solidFill>
                  <a:srgbClr val="002062"/>
                </a:solidFill>
                <a:latin typeface="+mn-lt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11452142" y="6399678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8709DF7-1BA5-F24E-B246-EA93780A536F}" type="slidenum">
              <a:rPr lang="en-US" sz="1400" smtClean="0">
                <a:solidFill>
                  <a:srgbClr val="002062"/>
                </a:solidFill>
                <a:latin typeface="Arial" charset="0"/>
                <a:ea typeface="Arial" charset="0"/>
                <a:cs typeface="Arial" charset="0"/>
              </a:rPr>
              <a:t>‹#›</a:t>
            </a:fld>
            <a:endParaRPr lang="en-US" sz="1400" dirty="0">
              <a:solidFill>
                <a:srgbClr val="00206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90492" y="435130"/>
            <a:ext cx="1228350" cy="35961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1084" y="1606213"/>
            <a:ext cx="5349922" cy="4592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666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1999" cy="1195713"/>
          </a:xfrm>
          <a:prstGeom prst="rect">
            <a:avLst/>
          </a:prstGeom>
          <a:gradFill flip="none" rotWithShape="1">
            <a:gsLst>
              <a:gs pos="0">
                <a:srgbClr val="002855"/>
              </a:gs>
              <a:gs pos="100000">
                <a:schemeClr val="accent5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60435" y="210015"/>
            <a:ext cx="9305059" cy="809843"/>
          </a:xfrm>
          <a:prstGeom prst="rect">
            <a:avLst/>
          </a:prstGeom>
        </p:spPr>
        <p:txBody>
          <a:bodyPr anchor="b"/>
          <a:lstStyle>
            <a:lvl1pPr>
              <a:defRPr sz="4000" b="0" i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sz="quarter" idx="4"/>
          </p:nvPr>
        </p:nvSpPr>
        <p:spPr>
          <a:xfrm>
            <a:off x="757115" y="1405728"/>
            <a:ext cx="9308379" cy="4993950"/>
          </a:xfrm>
          <a:prstGeom prst="rect">
            <a:avLst/>
          </a:prstGeom>
        </p:spPr>
        <p:txBody>
          <a:bodyPr/>
          <a:lstStyle>
            <a:lvl1pPr>
              <a:defRPr sz="2400" b="0" i="0">
                <a:solidFill>
                  <a:srgbClr val="002062"/>
                </a:solidFill>
                <a:latin typeface="+mn-lt"/>
                <a:ea typeface="Arial" charset="0"/>
                <a:cs typeface="Arial" charset="0"/>
              </a:defRPr>
            </a:lvl1pPr>
            <a:lvl2pPr>
              <a:defRPr sz="1800" b="0" i="0">
                <a:solidFill>
                  <a:srgbClr val="002062"/>
                </a:solidFill>
                <a:latin typeface="+mn-lt"/>
                <a:ea typeface="Arial" charset="0"/>
                <a:cs typeface="Arial" charset="0"/>
              </a:defRPr>
            </a:lvl2pPr>
            <a:lvl3pPr>
              <a:defRPr sz="1800" b="0" i="0">
                <a:solidFill>
                  <a:srgbClr val="002062"/>
                </a:solidFill>
                <a:latin typeface="+mn-lt"/>
                <a:ea typeface="Arial" charset="0"/>
                <a:cs typeface="Arial" charset="0"/>
              </a:defRPr>
            </a:lvl3pPr>
            <a:lvl4pPr>
              <a:defRPr sz="1800" b="0" i="0">
                <a:solidFill>
                  <a:srgbClr val="002062"/>
                </a:solidFill>
                <a:latin typeface="+mn-lt"/>
                <a:ea typeface="Arial" charset="0"/>
                <a:cs typeface="Arial" charset="0"/>
              </a:defRPr>
            </a:lvl4pPr>
            <a:lvl5pPr>
              <a:defRPr sz="1800" b="0" i="0">
                <a:solidFill>
                  <a:srgbClr val="002062"/>
                </a:solidFill>
                <a:latin typeface="+mn-lt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11452142" y="6399678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8709DF7-1BA5-F24E-B246-EA93780A536F}" type="slidenum">
              <a:rPr lang="en-US" sz="1400" smtClean="0">
                <a:solidFill>
                  <a:srgbClr val="002062"/>
                </a:solidFill>
                <a:latin typeface="Arial" charset="0"/>
                <a:ea typeface="Arial" charset="0"/>
                <a:cs typeface="Arial" charset="0"/>
              </a:rPr>
              <a:t>‹#›</a:t>
            </a:fld>
            <a:endParaRPr lang="en-US" sz="1400" dirty="0">
              <a:solidFill>
                <a:srgbClr val="00206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90492" y="435130"/>
            <a:ext cx="1228350" cy="3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878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702" r:id="rId3"/>
    <p:sldLayoutId id="2147483703" r:id="rId4"/>
    <p:sldLayoutId id="2147483701" r:id="rId5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 cap="none" baseline="0">
          <a:solidFill>
            <a:srgbClr val="C2990E"/>
          </a:solidFill>
          <a:latin typeface="Lucida Sans"/>
          <a:ea typeface="+mj-ea"/>
          <a:cs typeface="Lucida San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rgbClr val="002062"/>
          </a:solidFill>
          <a:latin typeface="Lucida Sans"/>
          <a:ea typeface="+mn-ea"/>
          <a:cs typeface="Lucida San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Lucida Sans"/>
          <a:ea typeface="ＭＳ Ｐゴシック" pitchFamily="-28" charset="-128"/>
          <a:cs typeface="Lucida San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Lucida Sans"/>
          <a:ea typeface="ＭＳ Ｐゴシック" pitchFamily="-28" charset="-128"/>
          <a:cs typeface="Lucida San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Lucida Sans"/>
          <a:ea typeface="ＭＳ Ｐゴシック" pitchFamily="-28" charset="-128"/>
          <a:cs typeface="Lucida San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Lucida Sans"/>
          <a:ea typeface="ＭＳ Ｐゴシック" pitchFamily="-28" charset="-128"/>
          <a:cs typeface="Lucida San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D6AD4-CEFC-4A1D-9B77-32B5535EF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8408" y="274010"/>
            <a:ext cx="9507683" cy="809843"/>
          </a:xfrm>
        </p:spPr>
        <p:txBody>
          <a:bodyPr/>
          <a:lstStyle/>
          <a:p>
            <a:pPr algn="ctr"/>
            <a:r>
              <a:rPr lang="en-US" dirty="0"/>
              <a:t>Join Us on November 1 </a:t>
            </a:r>
          </a:p>
        </p:txBody>
      </p:sp>
      <p:pic>
        <p:nvPicPr>
          <p:cNvPr id="5" name="Content Placeholder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F017144D-4B2D-9748-17F7-9AE74F59825E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2712644" y="1226023"/>
            <a:ext cx="8176410" cy="467098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DB339B-ECF4-ACFD-4362-93B149A441B6}"/>
              </a:ext>
            </a:extLst>
          </p:cNvPr>
          <p:cNvSpPr txBox="1"/>
          <p:nvPr/>
        </p:nvSpPr>
        <p:spPr>
          <a:xfrm>
            <a:off x="3426713" y="6181344"/>
            <a:ext cx="67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2855"/>
                </a:solidFill>
              </a:rPr>
              <a:t>Register Today: research.ucdavis.edu</a:t>
            </a:r>
          </a:p>
        </p:txBody>
      </p:sp>
    </p:spTree>
    <p:extLst>
      <p:ext uri="{BB962C8B-B14F-4D97-AF65-F5344CB8AC3E}">
        <p14:creationId xmlns:p14="http://schemas.microsoft.com/office/powerpoint/2010/main" val="26196149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neUCDavis">
  <a:themeElements>
    <a:clrScheme name="Custom 5">
      <a:dk1>
        <a:srgbClr val="FFFFFF"/>
      </a:dk1>
      <a:lt1>
        <a:srgbClr val="002855"/>
      </a:lt1>
      <a:dk2>
        <a:srgbClr val="FFFFFF"/>
      </a:dk2>
      <a:lt2>
        <a:srgbClr val="002855"/>
      </a:lt2>
      <a:accent1>
        <a:srgbClr val="002855"/>
      </a:accent1>
      <a:accent2>
        <a:srgbClr val="C99700"/>
      </a:accent2>
      <a:accent3>
        <a:srgbClr val="9CAF88"/>
      </a:accent3>
      <a:accent4>
        <a:srgbClr val="642667"/>
      </a:accent4>
      <a:accent5>
        <a:srgbClr val="008EAA"/>
      </a:accent5>
      <a:accent6>
        <a:srgbClr val="ED8B00"/>
      </a:accent6>
      <a:hlink>
        <a:srgbClr val="002855"/>
      </a:hlink>
      <a:folHlink>
        <a:srgbClr val="00285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 smtClean="0">
            <a:solidFill>
              <a:srgbClr val="002855"/>
            </a:solidFill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D9BE59"/>
        </a:dk1>
        <a:lt1>
          <a:srgbClr val="FFFFFF"/>
        </a:lt1>
        <a:dk2>
          <a:srgbClr val="FFFFFF"/>
        </a:dk2>
        <a:lt2>
          <a:srgbClr val="000000"/>
        </a:lt2>
        <a:accent1>
          <a:srgbClr val="E3DC85"/>
        </a:accent1>
        <a:accent2>
          <a:srgbClr val="B9C7D9"/>
        </a:accent2>
        <a:accent3>
          <a:srgbClr val="FFFFFF"/>
        </a:accent3>
        <a:accent4>
          <a:srgbClr val="B9A24B"/>
        </a:accent4>
        <a:accent5>
          <a:srgbClr val="EFEBC2"/>
        </a:accent5>
        <a:accent6>
          <a:srgbClr val="A7B4C4"/>
        </a:accent6>
        <a:hlink>
          <a:srgbClr val="E1E7B7"/>
        </a:hlink>
        <a:folHlink>
          <a:srgbClr val="7892C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OneUCDavis</Template>
  <TotalTime>1493</TotalTime>
  <Words>13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Lucida Sans</vt:lpstr>
      <vt:lpstr>Proxima Nova</vt:lpstr>
      <vt:lpstr>Times</vt:lpstr>
      <vt:lpstr>Verdana</vt:lpstr>
      <vt:lpstr>OneUCDavis</vt:lpstr>
      <vt:lpstr>Join Us on November 1 </vt:lpstr>
    </vt:vector>
  </TitlesOfParts>
  <Company>Office of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UNIFORM GUIDANCE UPDATE</dc:title>
  <dc:creator>Cindy M Kiel</dc:creator>
  <cp:lastModifiedBy>Perry King</cp:lastModifiedBy>
  <cp:revision>70</cp:revision>
  <dcterms:created xsi:type="dcterms:W3CDTF">2014-06-25T14:50:45Z</dcterms:created>
  <dcterms:modified xsi:type="dcterms:W3CDTF">2022-10-26T15:08:14Z</dcterms:modified>
</cp:coreProperties>
</file>