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2"/>
  </p:notesMasterIdLst>
  <p:handoutMasterIdLst>
    <p:handoutMasterId r:id="rId23"/>
  </p:handoutMasterIdLst>
  <p:sldIdLst>
    <p:sldId id="256" r:id="rId5"/>
    <p:sldId id="257" r:id="rId6"/>
    <p:sldId id="258" r:id="rId7"/>
    <p:sldId id="265" r:id="rId8"/>
    <p:sldId id="267" r:id="rId9"/>
    <p:sldId id="260" r:id="rId10"/>
    <p:sldId id="259" r:id="rId11"/>
    <p:sldId id="269" r:id="rId12"/>
    <p:sldId id="272" r:id="rId13"/>
    <p:sldId id="270" r:id="rId14"/>
    <p:sldId id="271" r:id="rId15"/>
    <p:sldId id="273" r:id="rId16"/>
    <p:sldId id="274" r:id="rId17"/>
    <p:sldId id="275" r:id="rId18"/>
    <p:sldId id="276" r:id="rId19"/>
    <p:sldId id="277" r:id="rId20"/>
    <p:sldId id="26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86432" autoAdjust="0"/>
  </p:normalViewPr>
  <p:slideViewPr>
    <p:cSldViewPr snapToGrid="0">
      <p:cViewPr varScale="1">
        <p:scale>
          <a:sx n="67" d="100"/>
          <a:sy n="67" d="100"/>
        </p:scale>
        <p:origin x="564" y="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22A2D-42FA-4553-8772-8DAE87B769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FDD895D-FAE0-4BCC-A867-FF4B70D9BF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68A188-91E3-4091-B70E-E1E6D807C522}" type="datetimeFigureOut">
              <a:rPr lang="en-US" smtClean="0"/>
              <a:t>2/22/2024</a:t>
            </a:fld>
            <a:endParaRPr lang="en-US" dirty="0"/>
          </a:p>
        </p:txBody>
      </p:sp>
      <p:sp>
        <p:nvSpPr>
          <p:cNvPr id="4" name="Footer Placeholder 3">
            <a:extLst>
              <a:ext uri="{FF2B5EF4-FFF2-40B4-BE49-F238E27FC236}">
                <a16:creationId xmlns:a16="http://schemas.microsoft.com/office/drawing/2014/main" id="{4C4706EC-595E-4FD0-9EC4-968864CC93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F699D8E-A980-43D3-BFB9-0812FFA36AB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4EE72E-E5A5-44ED-A736-DB8D8EE9B4C6}" type="slidenum">
              <a:rPr lang="en-US" smtClean="0"/>
              <a:t>‹#›</a:t>
            </a:fld>
            <a:endParaRPr lang="en-US" dirty="0"/>
          </a:p>
        </p:txBody>
      </p:sp>
    </p:spTree>
    <p:extLst>
      <p:ext uri="{BB962C8B-B14F-4D97-AF65-F5344CB8AC3E}">
        <p14:creationId xmlns:p14="http://schemas.microsoft.com/office/powerpoint/2010/main" val="3946174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C02412-B176-4E06-823F-C66FEB3E21FB}" type="datetimeFigureOut">
              <a:rPr lang="en-US" smtClean="0"/>
              <a:t>2/22/2024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42FC2-A162-47B3-989B-571A62414964}" type="slidenum">
              <a:rPr lang="en-US" smtClean="0"/>
              <a:t>‹#›</a:t>
            </a:fld>
            <a:endParaRPr lang="en-US" dirty="0"/>
          </a:p>
        </p:txBody>
      </p:sp>
    </p:spTree>
    <p:extLst>
      <p:ext uri="{BB962C8B-B14F-4D97-AF65-F5344CB8AC3E}">
        <p14:creationId xmlns:p14="http://schemas.microsoft.com/office/powerpoint/2010/main" val="389132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6</a:t>
            </a:fld>
            <a:endParaRPr lang="en-US" dirty="0"/>
          </a:p>
        </p:txBody>
      </p:sp>
    </p:spTree>
    <p:extLst>
      <p:ext uri="{BB962C8B-B14F-4D97-AF65-F5344CB8AC3E}">
        <p14:creationId xmlns:p14="http://schemas.microsoft.com/office/powerpoint/2010/main" val="402631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0C47B699-08C0-4851-8BAE-384C14E4E049}"/>
              </a:ext>
            </a:extLst>
          </p:cNvPr>
          <p:cNvSpPr>
            <a:spLocks noGrp="1"/>
          </p:cNvSpPr>
          <p:nvPr>
            <p:ph type="ctrTitle"/>
          </p:nvPr>
        </p:nvSpPr>
        <p:spPr>
          <a:xfrm>
            <a:off x="7766050" y="1079500"/>
            <a:ext cx="3884962" cy="2138400"/>
          </a:xfrm>
        </p:spPr>
        <p:txBody>
          <a:bodyPr anchor="b"/>
          <a:lstStyle>
            <a:lvl1pPr algn="ctr">
              <a:defRPr/>
            </a:lvl1pPr>
          </a:lstStyle>
          <a:p>
            <a:r>
              <a:rPr lang="en-US"/>
              <a:t>Click to edit Master title style</a:t>
            </a:r>
            <a:endParaRPr lang="en-US" dirty="0"/>
          </a:p>
        </p:txBody>
      </p:sp>
      <p:sp>
        <p:nvSpPr>
          <p:cNvPr id="15" name="Subtitle 2">
            <a:extLst>
              <a:ext uri="{FF2B5EF4-FFF2-40B4-BE49-F238E27FC236}">
                <a16:creationId xmlns:a16="http://schemas.microsoft.com/office/drawing/2014/main" id="{B84917A2-B37A-4655-9D10-50C6FD698FA2}"/>
              </a:ext>
            </a:extLst>
          </p:cNvPr>
          <p:cNvSpPr>
            <a:spLocks noGrp="1"/>
          </p:cNvSpPr>
          <p:nvPr>
            <p:ph type="subTitle" idx="1"/>
          </p:nvPr>
        </p:nvSpPr>
        <p:spPr>
          <a:xfrm>
            <a:off x="7766051" y="4113213"/>
            <a:ext cx="3884961" cy="1655762"/>
          </a:xfrm>
        </p:spPr>
        <p:txBody>
          <a:bodyPr>
            <a:normAutofit/>
          </a:bodyPr>
          <a:lstStyle>
            <a:lvl1pPr marL="0" indent="0" algn="ctr">
              <a:buNone/>
              <a:defRPr sz="2400" i="1"/>
            </a:lvl1pPr>
          </a:lstStyle>
          <a:p>
            <a:r>
              <a:rPr lang="en-US"/>
              <a:t>Click to edit Master subtitle style</a:t>
            </a:r>
            <a:endParaRPr lang="en-US" dirty="0"/>
          </a:p>
        </p:txBody>
      </p:sp>
      <p:cxnSp>
        <p:nvCxnSpPr>
          <p:cNvPr id="23" name="Straight Connector 22">
            <a:extLst>
              <a:ext uri="{FF2B5EF4-FFF2-40B4-BE49-F238E27FC236}">
                <a16:creationId xmlns:a16="http://schemas.microsoft.com/office/drawing/2014/main" id="{88EE5317-4FED-4CB5-85EE-6DAD46C28417}"/>
              </a:ext>
              <a:ext uri="{C183D7F6-B498-43B3-948B-1728B52AA6E4}">
                <adec:decorative xmlns:adec="http://schemas.microsoft.com/office/drawing/2017/decorative" val="1"/>
              </a:ext>
            </a:extLst>
          </p:cNvPr>
          <p:cNvCxnSpPr>
            <a:cxnSpLocks/>
          </p:cNvCxnSpPr>
          <p:nvPr userDrawn="1"/>
        </p:nvCxnSpPr>
        <p:spPr>
          <a:xfrm>
            <a:off x="9438531"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22C5EA6D-CE5E-44F2-95E5-1E87F504AD30}"/>
              </a:ext>
            </a:extLst>
          </p:cNvPr>
          <p:cNvSpPr>
            <a:spLocks noGrp="1"/>
          </p:cNvSpPr>
          <p:nvPr>
            <p:ph type="pic" sz="quarter" idx="13" hasCustomPrompt="1"/>
          </p:nvPr>
        </p:nvSpPr>
        <p:spPr>
          <a:xfrm>
            <a:off x="541338" y="539750"/>
            <a:ext cx="6670675" cy="5759450"/>
          </a:xfrm>
        </p:spPr>
        <p:txBody>
          <a:bodyPr/>
          <a:lstStyle>
            <a:lvl1pPr marL="0" indent="0" algn="ctr">
              <a:buNone/>
              <a:defRPr/>
            </a:lvl1pPr>
          </a:lstStyle>
          <a:p>
            <a:r>
              <a:rPr lang="en-US" dirty="0"/>
              <a:t>Click to add photo</a:t>
            </a:r>
          </a:p>
        </p:txBody>
      </p:sp>
    </p:spTree>
    <p:extLst>
      <p:ext uri="{BB962C8B-B14F-4D97-AF65-F5344CB8AC3E}">
        <p14:creationId xmlns:p14="http://schemas.microsoft.com/office/powerpoint/2010/main" val="312471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2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5FC5AD6-5EA9-4D31-BA29-EE3AABE22325}"/>
              </a:ext>
            </a:extLst>
          </p:cNvPr>
          <p:cNvSpPr>
            <a:spLocks noGrp="1"/>
          </p:cNvSpPr>
          <p:nvPr>
            <p:ph type="title"/>
          </p:nvPr>
        </p:nvSpPr>
        <p:spPr>
          <a:xfrm>
            <a:off x="1082675" y="531815"/>
            <a:ext cx="10026650" cy="696910"/>
          </a:xfrm>
        </p:spPr>
        <p:txBody>
          <a:bodyPr wrap="square" anchor="b" anchorCtr="0">
            <a:normAutofit/>
          </a:bodyPr>
          <a:lstStyle>
            <a:lvl1pPr algn="ctr">
              <a:defRPr/>
            </a:lvl1pPr>
          </a:lstStyle>
          <a:p>
            <a:pPr algn="ctr"/>
            <a:r>
              <a:rPr lang="en-US"/>
              <a:t>Click to edit Master title style</a:t>
            </a:r>
            <a:endParaRPr lang="en-US" dirty="0"/>
          </a:p>
        </p:txBody>
      </p:sp>
      <p:cxnSp>
        <p:nvCxnSpPr>
          <p:cNvPr id="8" name="Straight Connector 7">
            <a:extLst>
              <a:ext uri="{FF2B5EF4-FFF2-40B4-BE49-F238E27FC236}">
                <a16:creationId xmlns:a16="http://schemas.microsoft.com/office/drawing/2014/main" id="{51664AFF-309D-433B-B3F0-84A98A207C67}"/>
              </a:ext>
              <a:ext uri="{C183D7F6-B498-43B3-948B-1728B52AA6E4}">
                <adec:decorative xmlns:adec="http://schemas.microsoft.com/office/drawing/2017/decorative" val="1"/>
              </a:ext>
            </a:extLst>
          </p:cNvPr>
          <p:cNvCxnSpPr>
            <a:cxnSpLocks/>
          </p:cNvCxnSpPr>
          <p:nvPr userDrawn="1"/>
        </p:nvCxnSpPr>
        <p:spPr>
          <a:xfrm>
            <a:off x="5819649" y="1680433"/>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 Placeholder 23">
            <a:extLst>
              <a:ext uri="{FF2B5EF4-FFF2-40B4-BE49-F238E27FC236}">
                <a16:creationId xmlns:a16="http://schemas.microsoft.com/office/drawing/2014/main" id="{11FC24B6-E967-42A6-8F96-DBB1BFE196E5}"/>
              </a:ext>
            </a:extLst>
          </p:cNvPr>
          <p:cNvSpPr>
            <a:spLocks noGrp="1"/>
          </p:cNvSpPr>
          <p:nvPr>
            <p:ph type="body" sz="quarter" idx="13" hasCustomPrompt="1"/>
          </p:nvPr>
        </p:nvSpPr>
        <p:spPr>
          <a:xfrm>
            <a:off x="1664793" y="2119211"/>
            <a:ext cx="4360512" cy="552450"/>
          </a:xfrm>
        </p:spPr>
        <p:txBody>
          <a:bodyPr>
            <a:normAutofit/>
          </a:bodyPr>
          <a:lstStyle>
            <a:lvl1pPr marL="0" indent="0">
              <a:buNone/>
              <a:defRPr sz="2400" b="1">
                <a:solidFill>
                  <a:schemeClr val="accent5">
                    <a:lumMod val="60000"/>
                    <a:lumOff val="40000"/>
                  </a:schemeClr>
                </a:solidFill>
                <a:effectLst/>
                <a:latin typeface="+mn-lt"/>
              </a:defRPr>
            </a:lvl1pPr>
          </a:lstStyle>
          <a:p>
            <a:pPr lvl="0"/>
            <a:r>
              <a:rPr lang="en-US" dirty="0"/>
              <a:t>Click to add subtitle</a:t>
            </a:r>
          </a:p>
        </p:txBody>
      </p:sp>
      <p:sp>
        <p:nvSpPr>
          <p:cNvPr id="22" name="Text Placeholder 25">
            <a:extLst>
              <a:ext uri="{FF2B5EF4-FFF2-40B4-BE49-F238E27FC236}">
                <a16:creationId xmlns:a16="http://schemas.microsoft.com/office/drawing/2014/main" id="{227584E0-1796-45AE-A691-1918676D9CD4}"/>
              </a:ext>
            </a:extLst>
          </p:cNvPr>
          <p:cNvSpPr>
            <a:spLocks noGrp="1"/>
          </p:cNvSpPr>
          <p:nvPr>
            <p:ph type="body" sz="quarter" idx="14" hasCustomPrompt="1"/>
          </p:nvPr>
        </p:nvSpPr>
        <p:spPr>
          <a:xfrm>
            <a:off x="1664443" y="2671626"/>
            <a:ext cx="4360862" cy="3215781"/>
          </a:xfrm>
        </p:spPr>
        <p:txBody>
          <a:bodyPr>
            <a:normAutofit/>
          </a:bodyPr>
          <a:lstStyle>
            <a:lvl1pPr marL="285750" indent="-285750">
              <a:buClr>
                <a:schemeClr val="accent5"/>
              </a:buClr>
              <a:buFont typeface="Arial" panose="020B0604020202020204" pitchFamily="34" charset="0"/>
              <a:buChar char="•"/>
              <a:defRPr sz="1800">
                <a:solidFill>
                  <a:schemeClr val="tx1"/>
                </a:solidFill>
              </a:defRPr>
            </a:lvl1pPr>
          </a:lstStyle>
          <a:p>
            <a:pPr lvl="0"/>
            <a:r>
              <a:rPr lang="en-US" dirty="0"/>
              <a:t>Click to insert text</a:t>
            </a:r>
          </a:p>
        </p:txBody>
      </p:sp>
      <p:sp>
        <p:nvSpPr>
          <p:cNvPr id="23" name="Text Placeholder 23">
            <a:extLst>
              <a:ext uri="{FF2B5EF4-FFF2-40B4-BE49-F238E27FC236}">
                <a16:creationId xmlns:a16="http://schemas.microsoft.com/office/drawing/2014/main" id="{C7E3698B-A426-409C-94D0-F06ECD410B0A}"/>
              </a:ext>
            </a:extLst>
          </p:cNvPr>
          <p:cNvSpPr>
            <a:spLocks noGrp="1"/>
          </p:cNvSpPr>
          <p:nvPr>
            <p:ph type="body" sz="quarter" idx="15" hasCustomPrompt="1"/>
          </p:nvPr>
        </p:nvSpPr>
        <p:spPr>
          <a:xfrm>
            <a:off x="6359649" y="2119211"/>
            <a:ext cx="4360512" cy="552450"/>
          </a:xfrm>
        </p:spPr>
        <p:txBody>
          <a:bodyPr>
            <a:normAutofit/>
          </a:bodyPr>
          <a:lstStyle>
            <a:lvl1pPr marL="0" indent="0">
              <a:buNone/>
              <a:defRPr sz="2400" b="1">
                <a:solidFill>
                  <a:schemeClr val="accent5">
                    <a:lumMod val="60000"/>
                    <a:lumOff val="40000"/>
                  </a:schemeClr>
                </a:solidFill>
                <a:effectLst/>
                <a:latin typeface="+mn-lt"/>
              </a:defRPr>
            </a:lvl1pPr>
          </a:lstStyle>
          <a:p>
            <a:pPr lvl="0"/>
            <a:r>
              <a:rPr lang="en-US" dirty="0"/>
              <a:t>Click to add subtitle</a:t>
            </a:r>
          </a:p>
        </p:txBody>
      </p:sp>
      <p:sp>
        <p:nvSpPr>
          <p:cNvPr id="24" name="Text Placeholder 25">
            <a:extLst>
              <a:ext uri="{FF2B5EF4-FFF2-40B4-BE49-F238E27FC236}">
                <a16:creationId xmlns:a16="http://schemas.microsoft.com/office/drawing/2014/main" id="{D2F2C5F3-51E6-4531-9805-221591315C3D}"/>
              </a:ext>
            </a:extLst>
          </p:cNvPr>
          <p:cNvSpPr>
            <a:spLocks noGrp="1"/>
          </p:cNvSpPr>
          <p:nvPr>
            <p:ph type="body" sz="quarter" idx="16" hasCustomPrompt="1"/>
          </p:nvPr>
        </p:nvSpPr>
        <p:spPr>
          <a:xfrm>
            <a:off x="6359299" y="2671626"/>
            <a:ext cx="4360862" cy="3215781"/>
          </a:xfrm>
        </p:spPr>
        <p:txBody>
          <a:bodyPr>
            <a:normAutofit/>
          </a:bodyPr>
          <a:lstStyle>
            <a:lvl1pPr marL="285750" indent="-285750">
              <a:buClr>
                <a:schemeClr val="accent5"/>
              </a:buClr>
              <a:buFont typeface="Arial" panose="020B0604020202020204" pitchFamily="34" charset="0"/>
              <a:buChar char="•"/>
              <a:defRPr sz="1800">
                <a:solidFill>
                  <a:schemeClr val="tx1"/>
                </a:solidFill>
              </a:defRPr>
            </a:lvl1pPr>
          </a:lstStyle>
          <a:p>
            <a:pPr lvl="0"/>
            <a:r>
              <a:rPr lang="en-US" dirty="0"/>
              <a:t>Click to insert text</a:t>
            </a:r>
          </a:p>
        </p:txBody>
      </p:sp>
      <p:sp>
        <p:nvSpPr>
          <p:cNvPr id="9" name="Date Placeholder 3">
            <a:extLst>
              <a:ext uri="{FF2B5EF4-FFF2-40B4-BE49-F238E27FC236}">
                <a16:creationId xmlns:a16="http://schemas.microsoft.com/office/drawing/2014/main" id="{85D87A86-18DB-4F48-991B-B96728C9E2B2}"/>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0" name="Footer Placeholder 4">
            <a:extLst>
              <a:ext uri="{FF2B5EF4-FFF2-40B4-BE49-F238E27FC236}">
                <a16:creationId xmlns:a16="http://schemas.microsoft.com/office/drawing/2014/main" id="{E9F77D95-7E8B-48BA-B550-76A5C297FE04}"/>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1" name="Slide Number Placeholder 5">
            <a:extLst>
              <a:ext uri="{FF2B5EF4-FFF2-40B4-BE49-F238E27FC236}">
                <a16:creationId xmlns:a16="http://schemas.microsoft.com/office/drawing/2014/main" id="{5510D382-212F-47D7-A76F-181F22622C97}"/>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grpSp>
        <p:nvGrpSpPr>
          <p:cNvPr id="18" name="Group 17">
            <a:extLst>
              <a:ext uri="{FF2B5EF4-FFF2-40B4-BE49-F238E27FC236}">
                <a16:creationId xmlns:a16="http://schemas.microsoft.com/office/drawing/2014/main" id="{6E9465D8-1640-4D12-B086-59416AFCBBEE}"/>
              </a:ext>
              <a:ext uri="{C183D7F6-B498-43B3-948B-1728B52AA6E4}">
                <adec:decorative xmlns:adec="http://schemas.microsoft.com/office/drawing/2017/decorative" val="1"/>
              </a:ext>
            </a:extLst>
          </p:cNvPr>
          <p:cNvGrpSpPr/>
          <p:nvPr userDrawn="1"/>
        </p:nvGrpSpPr>
        <p:grpSpPr>
          <a:xfrm rot="5400000">
            <a:off x="3072531" y="-2496283"/>
            <a:ext cx="6034235" cy="11610702"/>
            <a:chOff x="443748" y="446254"/>
            <a:chExt cx="3330000" cy="5760000"/>
          </a:xfrm>
        </p:grpSpPr>
        <p:sp>
          <p:nvSpPr>
            <p:cNvPr id="13" name="Rectangle 5">
              <a:extLst>
                <a:ext uri="{FF2B5EF4-FFF2-40B4-BE49-F238E27FC236}">
                  <a16:creationId xmlns:a16="http://schemas.microsoft.com/office/drawing/2014/main" id="{E7BE05B2-64AC-4F56-A098-D3A324E9DE8B}"/>
                </a:ext>
                <a:ext uri="{C183D7F6-B498-43B3-948B-1728B52AA6E4}">
                  <adec:decorative xmlns:adec="http://schemas.microsoft.com/office/drawing/2017/decorative" val="1"/>
                </a:ext>
              </a:extLst>
            </p:cNvPr>
            <p:cNvSpPr/>
            <p:nvPr userDrawn="1"/>
          </p:nvSpPr>
          <p:spPr>
            <a:xfrm flipV="1">
              <a:off x="443748" y="446254"/>
              <a:ext cx="3330000" cy="576000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Lst>
              <a:ahLst/>
              <a:cxnLst>
                <a:cxn ang="0">
                  <a:pos x="connsiteX0" y="connsiteY0"/>
                </a:cxn>
                <a:cxn ang="0">
                  <a:pos x="connsiteX1" y="connsiteY1"/>
                </a:cxn>
                <a:cxn ang="0">
                  <a:pos x="connsiteX2" y="connsiteY2"/>
                </a:cxn>
              </a:cxnLst>
              <a:rect l="l" t="t" r="r" b="b"/>
              <a:pathLst>
                <a:path w="6660000" h="5760000">
                  <a:moveTo>
                    <a:pt x="6660000" y="5760000"/>
                  </a:moveTo>
                  <a:lnTo>
                    <a:pt x="0" y="5760000"/>
                  </a:lnTo>
                  <a:lnTo>
                    <a:pt x="0"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5">
              <a:extLst>
                <a:ext uri="{FF2B5EF4-FFF2-40B4-BE49-F238E27FC236}">
                  <a16:creationId xmlns:a16="http://schemas.microsoft.com/office/drawing/2014/main" id="{CFB6CFD5-710B-4FF7-B75B-0174B9B72177}"/>
                </a:ext>
                <a:ext uri="{C183D7F6-B498-43B3-948B-1728B52AA6E4}">
                  <adec:decorative xmlns:adec="http://schemas.microsoft.com/office/drawing/2017/decorative" val="1"/>
                </a:ext>
              </a:extLst>
            </p:cNvPr>
            <p:cNvSpPr/>
            <p:nvPr userDrawn="1"/>
          </p:nvSpPr>
          <p:spPr>
            <a:xfrm rot="10800000" flipV="1">
              <a:off x="443748" y="6206254"/>
              <a:ext cx="3330000" cy="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 name="connsiteX0" fmla="*/ 6660000 w 6660000"/>
                <a:gd name="connsiteY0" fmla="*/ 0 h 0"/>
                <a:gd name="connsiteX1" fmla="*/ 0 w 6660000"/>
                <a:gd name="connsiteY1" fmla="*/ 0 h 0"/>
              </a:gdLst>
              <a:ahLst/>
              <a:cxnLst>
                <a:cxn ang="0">
                  <a:pos x="connsiteX0" y="connsiteY0"/>
                </a:cxn>
                <a:cxn ang="0">
                  <a:pos x="connsiteX1" y="connsiteY1"/>
                </a:cxn>
              </a:cxnLst>
              <a:rect l="l" t="t" r="r" b="b"/>
              <a:pathLst>
                <a:path w="6660000">
                  <a:moveTo>
                    <a:pt x="6660000" y="0"/>
                  </a:moveTo>
                  <a:lnTo>
                    <a:pt x="0" y="0"/>
                  </a:lnTo>
                </a:path>
              </a:pathLst>
            </a:custGeom>
            <a:solidFill>
              <a:schemeClr val="tx2">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alpha val="70000"/>
                  </a:schemeClr>
                </a:solidFill>
              </a:endParaRPr>
            </a:p>
          </p:txBody>
        </p:sp>
        <p:sp>
          <p:nvSpPr>
            <p:cNvPr id="17" name="Rectangle 5">
              <a:extLst>
                <a:ext uri="{FF2B5EF4-FFF2-40B4-BE49-F238E27FC236}">
                  <a16:creationId xmlns:a16="http://schemas.microsoft.com/office/drawing/2014/main" id="{66A28EB2-7446-4114-8BD6-4CB90B849571}"/>
                </a:ext>
                <a:ext uri="{C183D7F6-B498-43B3-948B-1728B52AA6E4}">
                  <adec:decorative xmlns:adec="http://schemas.microsoft.com/office/drawing/2017/decorative" val="1"/>
                </a:ext>
              </a:extLst>
            </p:cNvPr>
            <p:cNvSpPr/>
            <p:nvPr userDrawn="1"/>
          </p:nvSpPr>
          <p:spPr>
            <a:xfrm rot="10800000" flipV="1">
              <a:off x="3773748" y="446254"/>
              <a:ext cx="0" cy="576000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 name="connsiteX0" fmla="*/ 0 w 0"/>
                <a:gd name="connsiteY0" fmla="*/ 5760000 h 5760000"/>
                <a:gd name="connsiteX1" fmla="*/ 0 w 0"/>
                <a:gd name="connsiteY1" fmla="*/ 0 h 5760000"/>
              </a:gdLst>
              <a:ahLst/>
              <a:cxnLst>
                <a:cxn ang="0">
                  <a:pos x="connsiteX0" y="connsiteY0"/>
                </a:cxn>
                <a:cxn ang="0">
                  <a:pos x="connsiteX1" y="connsiteY1"/>
                </a:cxn>
              </a:cxnLst>
              <a:rect l="l" t="t" r="r" b="b"/>
              <a:pathLst>
                <a:path h="5760000">
                  <a:moveTo>
                    <a:pt x="0" y="5760000"/>
                  </a:moveTo>
                  <a:lnTo>
                    <a:pt x="0" y="0"/>
                  </a:lnTo>
                </a:path>
              </a:pathLst>
            </a:custGeom>
            <a:solidFill>
              <a:schemeClr val="tx2">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85068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DA6CE13-49E5-47C2-B720-1F236BBB57BE}"/>
              </a:ext>
            </a:extLst>
          </p:cNvPr>
          <p:cNvSpPr>
            <a:spLocks noGrp="1"/>
          </p:cNvSpPr>
          <p:nvPr>
            <p:ph type="title"/>
          </p:nvPr>
        </p:nvSpPr>
        <p:spPr>
          <a:xfrm>
            <a:off x="1082675" y="531815"/>
            <a:ext cx="10026650" cy="696910"/>
          </a:xfrm>
        </p:spPr>
        <p:txBody>
          <a:bodyPr wrap="square" anchor="b" anchorCtr="0">
            <a:normAutofit/>
          </a:bodyPr>
          <a:lstStyle>
            <a:lvl1pPr algn="ctr">
              <a:defRPr/>
            </a:lvl1pPr>
          </a:lstStyle>
          <a:p>
            <a:pPr algn="ctr"/>
            <a:r>
              <a:rPr lang="en-US"/>
              <a:t>Click to edit Master title style</a:t>
            </a:r>
            <a:endParaRPr lang="en-US" dirty="0"/>
          </a:p>
        </p:txBody>
      </p:sp>
      <p:cxnSp>
        <p:nvCxnSpPr>
          <p:cNvPr id="8" name="Straight Connector 7">
            <a:extLst>
              <a:ext uri="{FF2B5EF4-FFF2-40B4-BE49-F238E27FC236}">
                <a16:creationId xmlns:a16="http://schemas.microsoft.com/office/drawing/2014/main" id="{CBA75683-8D5A-4D7B-AA95-90826766FE43}"/>
              </a:ext>
              <a:ext uri="{C183D7F6-B498-43B3-948B-1728B52AA6E4}">
                <adec:decorative xmlns:adec="http://schemas.microsoft.com/office/drawing/2017/decorative" val="1"/>
              </a:ext>
            </a:extLst>
          </p:cNvPr>
          <p:cNvCxnSpPr>
            <a:cxnSpLocks/>
          </p:cNvCxnSpPr>
          <p:nvPr userDrawn="1"/>
        </p:nvCxnSpPr>
        <p:spPr>
          <a:xfrm>
            <a:off x="5819649" y="1680433"/>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 Placeholder 23">
            <a:extLst>
              <a:ext uri="{FF2B5EF4-FFF2-40B4-BE49-F238E27FC236}">
                <a16:creationId xmlns:a16="http://schemas.microsoft.com/office/drawing/2014/main" id="{0014AA73-5311-4055-A626-89D8E23FFD9E}"/>
              </a:ext>
            </a:extLst>
          </p:cNvPr>
          <p:cNvSpPr>
            <a:spLocks noGrp="1"/>
          </p:cNvSpPr>
          <p:nvPr>
            <p:ph type="body" sz="quarter" idx="13" hasCustomPrompt="1"/>
          </p:nvPr>
        </p:nvSpPr>
        <p:spPr>
          <a:xfrm>
            <a:off x="1001992" y="2112353"/>
            <a:ext cx="3303394" cy="552450"/>
          </a:xfrm>
        </p:spPr>
        <p:txBody>
          <a:bodyPr>
            <a:normAutofit/>
          </a:bodyPr>
          <a:lstStyle>
            <a:lvl1pPr marL="0" indent="0">
              <a:buNone/>
              <a:defRPr sz="2400" b="1">
                <a:solidFill>
                  <a:schemeClr val="accent5">
                    <a:lumMod val="60000"/>
                    <a:lumOff val="40000"/>
                  </a:schemeClr>
                </a:solidFill>
                <a:effectLst/>
              </a:defRPr>
            </a:lvl1pPr>
          </a:lstStyle>
          <a:p>
            <a:pPr lvl="0"/>
            <a:r>
              <a:rPr lang="en-US" dirty="0"/>
              <a:t>Click to add subtitle</a:t>
            </a:r>
          </a:p>
        </p:txBody>
      </p:sp>
      <p:sp>
        <p:nvSpPr>
          <p:cNvPr id="29" name="Text Placeholder 25">
            <a:extLst>
              <a:ext uri="{FF2B5EF4-FFF2-40B4-BE49-F238E27FC236}">
                <a16:creationId xmlns:a16="http://schemas.microsoft.com/office/drawing/2014/main" id="{929F4BD4-95C1-49C1-8ADF-A14CD567582E}"/>
              </a:ext>
            </a:extLst>
          </p:cNvPr>
          <p:cNvSpPr>
            <a:spLocks noGrp="1"/>
          </p:cNvSpPr>
          <p:nvPr>
            <p:ph type="body" sz="quarter" idx="14" hasCustomPrompt="1"/>
          </p:nvPr>
        </p:nvSpPr>
        <p:spPr>
          <a:xfrm>
            <a:off x="1001641" y="2664768"/>
            <a:ext cx="3303659" cy="3215781"/>
          </a:xfrm>
        </p:spPr>
        <p:txBody>
          <a:bodyPr>
            <a:normAutofit/>
          </a:bodyPr>
          <a:lstStyle>
            <a:lvl1pPr marL="285750" indent="-285750">
              <a:buClr>
                <a:schemeClr val="accent5"/>
              </a:buClr>
              <a:buFont typeface="Arial" panose="020B0604020202020204" pitchFamily="34" charset="0"/>
              <a:buChar char="•"/>
              <a:defRPr sz="1800">
                <a:solidFill>
                  <a:schemeClr val="tx1"/>
                </a:solidFill>
              </a:defRPr>
            </a:lvl1pPr>
          </a:lstStyle>
          <a:p>
            <a:pPr lvl="0"/>
            <a:r>
              <a:rPr lang="en-US" dirty="0"/>
              <a:t>Click to insert text</a:t>
            </a:r>
          </a:p>
        </p:txBody>
      </p:sp>
      <p:sp>
        <p:nvSpPr>
          <p:cNvPr id="48" name="Text Placeholder 23">
            <a:extLst>
              <a:ext uri="{FF2B5EF4-FFF2-40B4-BE49-F238E27FC236}">
                <a16:creationId xmlns:a16="http://schemas.microsoft.com/office/drawing/2014/main" id="{92C6830C-1F44-4F12-B457-A08A9A6E53A0}"/>
              </a:ext>
            </a:extLst>
          </p:cNvPr>
          <p:cNvSpPr>
            <a:spLocks noGrp="1"/>
          </p:cNvSpPr>
          <p:nvPr>
            <p:ph type="body" sz="quarter" idx="19" hasCustomPrompt="1"/>
          </p:nvPr>
        </p:nvSpPr>
        <p:spPr>
          <a:xfrm>
            <a:off x="4453829" y="2112353"/>
            <a:ext cx="3303394" cy="552450"/>
          </a:xfrm>
        </p:spPr>
        <p:txBody>
          <a:bodyPr>
            <a:normAutofit/>
          </a:bodyPr>
          <a:lstStyle>
            <a:lvl1pPr marL="0" indent="0">
              <a:buNone/>
              <a:defRPr sz="2400" b="1">
                <a:solidFill>
                  <a:schemeClr val="accent5">
                    <a:lumMod val="60000"/>
                    <a:lumOff val="40000"/>
                  </a:schemeClr>
                </a:solidFill>
                <a:effectLst/>
              </a:defRPr>
            </a:lvl1pPr>
          </a:lstStyle>
          <a:p>
            <a:pPr lvl="0"/>
            <a:r>
              <a:rPr lang="en-US" dirty="0"/>
              <a:t>Click to add subtitle</a:t>
            </a:r>
          </a:p>
        </p:txBody>
      </p:sp>
      <p:sp>
        <p:nvSpPr>
          <p:cNvPr id="31" name="Text Placeholder 25">
            <a:extLst>
              <a:ext uri="{FF2B5EF4-FFF2-40B4-BE49-F238E27FC236}">
                <a16:creationId xmlns:a16="http://schemas.microsoft.com/office/drawing/2014/main" id="{631066C0-5869-41D5-A6B8-519CA72AC03D}"/>
              </a:ext>
            </a:extLst>
          </p:cNvPr>
          <p:cNvSpPr>
            <a:spLocks noGrp="1"/>
          </p:cNvSpPr>
          <p:nvPr>
            <p:ph type="body" sz="quarter" idx="16" hasCustomPrompt="1"/>
          </p:nvPr>
        </p:nvSpPr>
        <p:spPr>
          <a:xfrm>
            <a:off x="4453478" y="2664768"/>
            <a:ext cx="3303659" cy="3215781"/>
          </a:xfrm>
        </p:spPr>
        <p:txBody>
          <a:bodyPr>
            <a:normAutofit/>
          </a:bodyPr>
          <a:lstStyle>
            <a:lvl1pPr marL="285750" indent="-285750">
              <a:buClr>
                <a:schemeClr val="accent5"/>
              </a:buClr>
              <a:buFont typeface="Arial" panose="020B0604020202020204" pitchFamily="34" charset="0"/>
              <a:buChar char="•"/>
              <a:defRPr sz="1800">
                <a:solidFill>
                  <a:schemeClr val="tx1"/>
                </a:solidFill>
              </a:defRPr>
            </a:lvl1pPr>
          </a:lstStyle>
          <a:p>
            <a:pPr lvl="0"/>
            <a:r>
              <a:rPr lang="en-US" dirty="0"/>
              <a:t>Click to insert text</a:t>
            </a:r>
          </a:p>
        </p:txBody>
      </p:sp>
      <p:sp>
        <p:nvSpPr>
          <p:cNvPr id="49" name="Text Placeholder 23">
            <a:extLst>
              <a:ext uri="{FF2B5EF4-FFF2-40B4-BE49-F238E27FC236}">
                <a16:creationId xmlns:a16="http://schemas.microsoft.com/office/drawing/2014/main" id="{A05C520D-F031-4A59-B3AB-15CD169C1B91}"/>
              </a:ext>
            </a:extLst>
          </p:cNvPr>
          <p:cNvSpPr>
            <a:spLocks noGrp="1"/>
          </p:cNvSpPr>
          <p:nvPr>
            <p:ph type="body" sz="quarter" idx="20" hasCustomPrompt="1"/>
          </p:nvPr>
        </p:nvSpPr>
        <p:spPr>
          <a:xfrm>
            <a:off x="7905931" y="2112353"/>
            <a:ext cx="3303394" cy="552450"/>
          </a:xfrm>
        </p:spPr>
        <p:txBody>
          <a:bodyPr>
            <a:normAutofit/>
          </a:bodyPr>
          <a:lstStyle>
            <a:lvl1pPr marL="0" indent="0">
              <a:buNone/>
              <a:defRPr sz="2400" b="1">
                <a:solidFill>
                  <a:schemeClr val="accent5">
                    <a:lumMod val="60000"/>
                    <a:lumOff val="40000"/>
                  </a:schemeClr>
                </a:solidFill>
                <a:effectLst/>
              </a:defRPr>
            </a:lvl1pPr>
          </a:lstStyle>
          <a:p>
            <a:pPr lvl="0"/>
            <a:r>
              <a:rPr lang="en-US" dirty="0"/>
              <a:t>Click to add subtitle</a:t>
            </a:r>
          </a:p>
        </p:txBody>
      </p:sp>
      <p:sp>
        <p:nvSpPr>
          <p:cNvPr id="33" name="Text Placeholder 25">
            <a:extLst>
              <a:ext uri="{FF2B5EF4-FFF2-40B4-BE49-F238E27FC236}">
                <a16:creationId xmlns:a16="http://schemas.microsoft.com/office/drawing/2014/main" id="{918F424D-F90F-4352-B45D-8E23B4BA148F}"/>
              </a:ext>
            </a:extLst>
          </p:cNvPr>
          <p:cNvSpPr>
            <a:spLocks noGrp="1"/>
          </p:cNvSpPr>
          <p:nvPr>
            <p:ph type="body" sz="quarter" idx="18" hasCustomPrompt="1"/>
          </p:nvPr>
        </p:nvSpPr>
        <p:spPr>
          <a:xfrm>
            <a:off x="7905666" y="2651053"/>
            <a:ext cx="3303659" cy="3215781"/>
          </a:xfrm>
        </p:spPr>
        <p:txBody>
          <a:bodyPr>
            <a:normAutofit/>
          </a:bodyPr>
          <a:lstStyle>
            <a:lvl1pPr marL="285750" indent="-285750">
              <a:buClr>
                <a:schemeClr val="accent5"/>
              </a:buClr>
              <a:buFont typeface="Arial" panose="020B0604020202020204" pitchFamily="34" charset="0"/>
              <a:buChar char="•"/>
              <a:defRPr sz="1800">
                <a:solidFill>
                  <a:schemeClr val="tx1"/>
                </a:solidFill>
              </a:defRPr>
            </a:lvl1pPr>
          </a:lstStyle>
          <a:p>
            <a:pPr lvl="0"/>
            <a:r>
              <a:rPr lang="en-US" dirty="0"/>
              <a:t>Click to insert text</a:t>
            </a:r>
          </a:p>
        </p:txBody>
      </p:sp>
      <p:sp>
        <p:nvSpPr>
          <p:cNvPr id="9" name="Date Placeholder 3">
            <a:extLst>
              <a:ext uri="{FF2B5EF4-FFF2-40B4-BE49-F238E27FC236}">
                <a16:creationId xmlns:a16="http://schemas.microsoft.com/office/drawing/2014/main" id="{6CF1492E-55F0-4EDA-9C49-A4A834F401C5}"/>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0" name="Footer Placeholder 4">
            <a:extLst>
              <a:ext uri="{FF2B5EF4-FFF2-40B4-BE49-F238E27FC236}">
                <a16:creationId xmlns:a16="http://schemas.microsoft.com/office/drawing/2014/main" id="{928D135F-F70E-4CF5-8CAB-4B58BA029B56}"/>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1" name="Slide Number Placeholder 5">
            <a:extLst>
              <a:ext uri="{FF2B5EF4-FFF2-40B4-BE49-F238E27FC236}">
                <a16:creationId xmlns:a16="http://schemas.microsoft.com/office/drawing/2014/main" id="{B0B1F2E7-88D6-4A13-81A3-A31E4E8D3FFE}"/>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grpSp>
        <p:nvGrpSpPr>
          <p:cNvPr id="50" name="Group 49">
            <a:extLst>
              <a:ext uri="{FF2B5EF4-FFF2-40B4-BE49-F238E27FC236}">
                <a16:creationId xmlns:a16="http://schemas.microsoft.com/office/drawing/2014/main" id="{4A548AA1-D42E-4FED-9B69-F476E26489F3}"/>
              </a:ext>
              <a:ext uri="{C183D7F6-B498-43B3-948B-1728B52AA6E4}">
                <adec:decorative xmlns:adec="http://schemas.microsoft.com/office/drawing/2017/decorative" val="1"/>
              </a:ext>
            </a:extLst>
          </p:cNvPr>
          <p:cNvGrpSpPr/>
          <p:nvPr userDrawn="1"/>
        </p:nvGrpSpPr>
        <p:grpSpPr>
          <a:xfrm rot="5400000">
            <a:off x="3072531" y="-2496283"/>
            <a:ext cx="6034235" cy="11610702"/>
            <a:chOff x="443748" y="446254"/>
            <a:chExt cx="3330000" cy="5760000"/>
          </a:xfrm>
        </p:grpSpPr>
        <p:sp>
          <p:nvSpPr>
            <p:cNvPr id="51" name="Rectangle 5">
              <a:extLst>
                <a:ext uri="{FF2B5EF4-FFF2-40B4-BE49-F238E27FC236}">
                  <a16:creationId xmlns:a16="http://schemas.microsoft.com/office/drawing/2014/main" id="{8C03BD57-8867-4998-B3F3-82125EA3708C}"/>
                </a:ext>
                <a:ext uri="{C183D7F6-B498-43B3-948B-1728B52AA6E4}">
                  <adec:decorative xmlns:adec="http://schemas.microsoft.com/office/drawing/2017/decorative" val="1"/>
                </a:ext>
              </a:extLst>
            </p:cNvPr>
            <p:cNvSpPr/>
            <p:nvPr userDrawn="1"/>
          </p:nvSpPr>
          <p:spPr>
            <a:xfrm flipV="1">
              <a:off x="443748" y="446254"/>
              <a:ext cx="3330000" cy="576000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Lst>
              <a:ahLst/>
              <a:cxnLst>
                <a:cxn ang="0">
                  <a:pos x="connsiteX0" y="connsiteY0"/>
                </a:cxn>
                <a:cxn ang="0">
                  <a:pos x="connsiteX1" y="connsiteY1"/>
                </a:cxn>
                <a:cxn ang="0">
                  <a:pos x="connsiteX2" y="connsiteY2"/>
                </a:cxn>
              </a:cxnLst>
              <a:rect l="l" t="t" r="r" b="b"/>
              <a:pathLst>
                <a:path w="6660000" h="5760000">
                  <a:moveTo>
                    <a:pt x="6660000" y="5760000"/>
                  </a:moveTo>
                  <a:lnTo>
                    <a:pt x="0" y="5760000"/>
                  </a:lnTo>
                  <a:lnTo>
                    <a:pt x="0"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
              <a:extLst>
                <a:ext uri="{FF2B5EF4-FFF2-40B4-BE49-F238E27FC236}">
                  <a16:creationId xmlns:a16="http://schemas.microsoft.com/office/drawing/2014/main" id="{AF4847DD-9F53-4840-86F2-4ADCD66C167B}"/>
                </a:ext>
                <a:ext uri="{C183D7F6-B498-43B3-948B-1728B52AA6E4}">
                  <adec:decorative xmlns:adec="http://schemas.microsoft.com/office/drawing/2017/decorative" val="1"/>
                </a:ext>
              </a:extLst>
            </p:cNvPr>
            <p:cNvSpPr/>
            <p:nvPr userDrawn="1"/>
          </p:nvSpPr>
          <p:spPr>
            <a:xfrm rot="10800000" flipV="1">
              <a:off x="443748" y="6206254"/>
              <a:ext cx="3330000" cy="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 name="connsiteX0" fmla="*/ 6660000 w 6660000"/>
                <a:gd name="connsiteY0" fmla="*/ 0 h 0"/>
                <a:gd name="connsiteX1" fmla="*/ 0 w 6660000"/>
                <a:gd name="connsiteY1" fmla="*/ 0 h 0"/>
              </a:gdLst>
              <a:ahLst/>
              <a:cxnLst>
                <a:cxn ang="0">
                  <a:pos x="connsiteX0" y="connsiteY0"/>
                </a:cxn>
                <a:cxn ang="0">
                  <a:pos x="connsiteX1" y="connsiteY1"/>
                </a:cxn>
              </a:cxnLst>
              <a:rect l="l" t="t" r="r" b="b"/>
              <a:pathLst>
                <a:path w="6660000">
                  <a:moveTo>
                    <a:pt x="6660000" y="0"/>
                  </a:moveTo>
                  <a:lnTo>
                    <a:pt x="0" y="0"/>
                  </a:lnTo>
                </a:path>
              </a:pathLst>
            </a:custGeom>
            <a:solidFill>
              <a:schemeClr val="tx2">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alpha val="70000"/>
                  </a:schemeClr>
                </a:solidFill>
              </a:endParaRPr>
            </a:p>
          </p:txBody>
        </p:sp>
        <p:sp>
          <p:nvSpPr>
            <p:cNvPr id="53" name="Rectangle 5">
              <a:extLst>
                <a:ext uri="{FF2B5EF4-FFF2-40B4-BE49-F238E27FC236}">
                  <a16:creationId xmlns:a16="http://schemas.microsoft.com/office/drawing/2014/main" id="{881FA255-D3EB-4D06-BDCA-3627242D6D52}"/>
                </a:ext>
                <a:ext uri="{C183D7F6-B498-43B3-948B-1728B52AA6E4}">
                  <adec:decorative xmlns:adec="http://schemas.microsoft.com/office/drawing/2017/decorative" val="1"/>
                </a:ext>
              </a:extLst>
            </p:cNvPr>
            <p:cNvSpPr/>
            <p:nvPr userDrawn="1"/>
          </p:nvSpPr>
          <p:spPr>
            <a:xfrm rot="10800000" flipV="1">
              <a:off x="3773748" y="446254"/>
              <a:ext cx="0" cy="5760000"/>
            </a:xfrm>
            <a:custGeom>
              <a:avLst/>
              <a:gdLst>
                <a:gd name="connsiteX0" fmla="*/ 0 w 6660000"/>
                <a:gd name="connsiteY0" fmla="*/ 0 h 5760000"/>
                <a:gd name="connsiteX1" fmla="*/ 6660000 w 6660000"/>
                <a:gd name="connsiteY1" fmla="*/ 0 h 5760000"/>
                <a:gd name="connsiteX2" fmla="*/ 6660000 w 6660000"/>
                <a:gd name="connsiteY2" fmla="*/ 5760000 h 5760000"/>
                <a:gd name="connsiteX3" fmla="*/ 0 w 6660000"/>
                <a:gd name="connsiteY3" fmla="*/ 5760000 h 5760000"/>
                <a:gd name="connsiteX4" fmla="*/ 0 w 6660000"/>
                <a:gd name="connsiteY4" fmla="*/ 0 h 5760000"/>
                <a:gd name="connsiteX0" fmla="*/ 6660000 w 6751440"/>
                <a:gd name="connsiteY0" fmla="*/ 0 h 5760000"/>
                <a:gd name="connsiteX1" fmla="*/ 6660000 w 6751440"/>
                <a:gd name="connsiteY1" fmla="*/ 5760000 h 5760000"/>
                <a:gd name="connsiteX2" fmla="*/ 0 w 6751440"/>
                <a:gd name="connsiteY2" fmla="*/ 5760000 h 5760000"/>
                <a:gd name="connsiteX3" fmla="*/ 0 w 6751440"/>
                <a:gd name="connsiteY3" fmla="*/ 0 h 5760000"/>
                <a:gd name="connsiteX4" fmla="*/ 6751440 w 6751440"/>
                <a:gd name="connsiteY4" fmla="*/ 9144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4" fmla="*/ 5068690 w 6660000"/>
                <a:gd name="connsiteY4" fmla="*/ 224790 h 5760000"/>
                <a:gd name="connsiteX0" fmla="*/ 6660000 w 6660000"/>
                <a:gd name="connsiteY0" fmla="*/ 0 h 5760000"/>
                <a:gd name="connsiteX1" fmla="*/ 6660000 w 6660000"/>
                <a:gd name="connsiteY1" fmla="*/ 5760000 h 5760000"/>
                <a:gd name="connsiteX2" fmla="*/ 0 w 6660000"/>
                <a:gd name="connsiteY2" fmla="*/ 5760000 h 5760000"/>
                <a:gd name="connsiteX3" fmla="*/ 0 w 6660000"/>
                <a:gd name="connsiteY3" fmla="*/ 0 h 5760000"/>
                <a:gd name="connsiteX0" fmla="*/ 6660000 w 6660000"/>
                <a:gd name="connsiteY0" fmla="*/ 5760000 h 5760000"/>
                <a:gd name="connsiteX1" fmla="*/ 0 w 6660000"/>
                <a:gd name="connsiteY1" fmla="*/ 5760000 h 5760000"/>
                <a:gd name="connsiteX2" fmla="*/ 0 w 6660000"/>
                <a:gd name="connsiteY2" fmla="*/ 0 h 5760000"/>
                <a:gd name="connsiteX0" fmla="*/ 0 w 0"/>
                <a:gd name="connsiteY0" fmla="*/ 5760000 h 5760000"/>
                <a:gd name="connsiteX1" fmla="*/ 0 w 0"/>
                <a:gd name="connsiteY1" fmla="*/ 0 h 5760000"/>
              </a:gdLst>
              <a:ahLst/>
              <a:cxnLst>
                <a:cxn ang="0">
                  <a:pos x="connsiteX0" y="connsiteY0"/>
                </a:cxn>
                <a:cxn ang="0">
                  <a:pos x="connsiteX1" y="connsiteY1"/>
                </a:cxn>
              </a:cxnLst>
              <a:rect l="l" t="t" r="r" b="b"/>
              <a:pathLst>
                <a:path h="5760000">
                  <a:moveTo>
                    <a:pt x="0" y="5760000"/>
                  </a:moveTo>
                  <a:lnTo>
                    <a:pt x="0" y="0"/>
                  </a:lnTo>
                </a:path>
              </a:pathLst>
            </a:custGeom>
            <a:solidFill>
              <a:schemeClr val="tx2">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67604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036F7FC-6006-4472-BC70-30C283ABC126}"/>
              </a:ext>
            </a:extLst>
          </p:cNvPr>
          <p:cNvSpPr>
            <a:spLocks noGrp="1"/>
          </p:cNvSpPr>
          <p:nvPr>
            <p:ph type="title"/>
          </p:nvPr>
        </p:nvSpPr>
        <p:spPr>
          <a:xfrm>
            <a:off x="1080000" y="540000"/>
            <a:ext cx="3345950" cy="2303213"/>
          </a:xfrm>
        </p:spPr>
        <p:txBody>
          <a:bodyPr anchor="ctr" anchorCtr="0"/>
          <a:lstStyle>
            <a:lvl1pPr algn="ctr">
              <a:defRPr/>
            </a:lvl1pPr>
          </a:lstStyle>
          <a:p>
            <a:pPr algn="ctr"/>
            <a:r>
              <a:rPr lang="en-US"/>
              <a:t>Click to edit Master title style</a:t>
            </a:r>
            <a:endParaRPr lang="en-US" dirty="0"/>
          </a:p>
        </p:txBody>
      </p:sp>
      <p:cxnSp>
        <p:nvCxnSpPr>
          <p:cNvPr id="8" name="Straight Connector 7">
            <a:extLst>
              <a:ext uri="{FF2B5EF4-FFF2-40B4-BE49-F238E27FC236}">
                <a16:creationId xmlns:a16="http://schemas.microsoft.com/office/drawing/2014/main" id="{3265A73B-104E-43C7-BBEC-C2B3D52E1C21}"/>
              </a:ext>
              <a:ext uri="{C183D7F6-B498-43B3-948B-1728B52AA6E4}">
                <adec:decorative xmlns:adec="http://schemas.microsoft.com/office/drawing/2017/decorative" val="1"/>
              </a:ext>
            </a:extLst>
          </p:cNvPr>
          <p:cNvCxnSpPr>
            <a:cxnSpLocks/>
          </p:cNvCxnSpPr>
          <p:nvPr userDrawn="1"/>
        </p:nvCxnSpPr>
        <p:spPr>
          <a:xfrm rot="5400000">
            <a:off x="4714750" y="1691606"/>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8FE0F1ED-567A-464B-A7AB-53B58F510B08}"/>
              </a:ext>
            </a:extLst>
          </p:cNvPr>
          <p:cNvSpPr>
            <a:spLocks noGrp="1"/>
          </p:cNvSpPr>
          <p:nvPr>
            <p:ph idx="1"/>
          </p:nvPr>
        </p:nvSpPr>
        <p:spPr>
          <a:xfrm>
            <a:off x="5543552" y="540000"/>
            <a:ext cx="6107460" cy="2303213"/>
          </a:xfrm>
        </p:spPr>
        <p:txBody>
          <a:bodyPr anchor="ctr">
            <a:normAutofit/>
          </a:bodyPr>
          <a:lstStyle>
            <a:lvl1pPr marL="0" indent="0" algn="l">
              <a:buNone/>
              <a:defRPr/>
            </a:lvl1pPr>
          </a:lstStyle>
          <a:p>
            <a:pPr lvl="0"/>
            <a:r>
              <a:rPr lang="en-US"/>
              <a:t>Click to edit Master text styles</a:t>
            </a:r>
          </a:p>
        </p:txBody>
      </p:sp>
      <p:sp>
        <p:nvSpPr>
          <p:cNvPr id="10" name="Rectangle 9">
            <a:extLst>
              <a:ext uri="{FF2B5EF4-FFF2-40B4-BE49-F238E27FC236}">
                <a16:creationId xmlns:a16="http://schemas.microsoft.com/office/drawing/2014/main" id="{96745F42-F11E-4295-BA16-71120E66B951}"/>
              </a:ext>
              <a:ext uri="{C183D7F6-B498-43B3-948B-1728B52AA6E4}">
                <adec:decorative xmlns:adec="http://schemas.microsoft.com/office/drawing/2017/decorative" val="1"/>
              </a:ext>
            </a:extLst>
          </p:cNvPr>
          <p:cNvSpPr/>
          <p:nvPr userDrawn="1"/>
        </p:nvSpPr>
        <p:spPr>
          <a:xfrm>
            <a:off x="0" y="3429000"/>
            <a:ext cx="12192000" cy="3428999"/>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alpha val="30000"/>
                </a:prstClr>
              </a:solidFill>
              <a:effectLst/>
              <a:uLnTx/>
              <a:uFillTx/>
              <a:latin typeface="Avenir Next LT Pro Light"/>
              <a:ea typeface="+mn-ea"/>
              <a:cs typeface="+mn-cs"/>
            </a:endParaRPr>
          </a:p>
        </p:txBody>
      </p:sp>
      <p:sp>
        <p:nvSpPr>
          <p:cNvPr id="23" name="Picture Placeholder 18">
            <a:extLst>
              <a:ext uri="{FF2B5EF4-FFF2-40B4-BE49-F238E27FC236}">
                <a16:creationId xmlns:a16="http://schemas.microsoft.com/office/drawing/2014/main" id="{49B51FEE-9706-46CF-8CEF-5E1F009FFF02}"/>
              </a:ext>
            </a:extLst>
          </p:cNvPr>
          <p:cNvSpPr>
            <a:spLocks noGrp="1"/>
          </p:cNvSpPr>
          <p:nvPr>
            <p:ph type="pic" sz="quarter" idx="13" hasCustomPrompt="1"/>
          </p:nvPr>
        </p:nvSpPr>
        <p:spPr>
          <a:xfrm>
            <a:off x="541338" y="4011613"/>
            <a:ext cx="2578100" cy="2303462"/>
          </a:xfrm>
        </p:spPr>
        <p:txBody>
          <a:bodyPr/>
          <a:lstStyle>
            <a:lvl1pPr marL="0" indent="0" algn="ctr">
              <a:buNone/>
              <a:defRPr/>
            </a:lvl1pPr>
          </a:lstStyle>
          <a:p>
            <a:r>
              <a:rPr lang="en-US" dirty="0"/>
              <a:t>Click to add photo</a:t>
            </a:r>
          </a:p>
        </p:txBody>
      </p:sp>
      <p:sp>
        <p:nvSpPr>
          <p:cNvPr id="24" name="Picture Placeholder 18">
            <a:extLst>
              <a:ext uri="{FF2B5EF4-FFF2-40B4-BE49-F238E27FC236}">
                <a16:creationId xmlns:a16="http://schemas.microsoft.com/office/drawing/2014/main" id="{C2EE5695-74F8-4071-8805-A537486F2217}"/>
              </a:ext>
            </a:extLst>
          </p:cNvPr>
          <p:cNvSpPr>
            <a:spLocks noGrp="1"/>
          </p:cNvSpPr>
          <p:nvPr>
            <p:ph type="pic" sz="quarter" idx="14" hasCustomPrompt="1"/>
          </p:nvPr>
        </p:nvSpPr>
        <p:spPr>
          <a:xfrm>
            <a:off x="3384863" y="4011331"/>
            <a:ext cx="2578100" cy="2303462"/>
          </a:xfrm>
        </p:spPr>
        <p:txBody>
          <a:bodyPr/>
          <a:lstStyle>
            <a:lvl1pPr marL="0" indent="0" algn="ctr">
              <a:buNone/>
              <a:defRPr/>
            </a:lvl1pPr>
          </a:lstStyle>
          <a:p>
            <a:r>
              <a:rPr lang="en-US" dirty="0"/>
              <a:t>Click to add photo</a:t>
            </a:r>
          </a:p>
        </p:txBody>
      </p:sp>
      <p:sp>
        <p:nvSpPr>
          <p:cNvPr id="25" name="Picture Placeholder 18">
            <a:extLst>
              <a:ext uri="{FF2B5EF4-FFF2-40B4-BE49-F238E27FC236}">
                <a16:creationId xmlns:a16="http://schemas.microsoft.com/office/drawing/2014/main" id="{426DBDB7-E494-4BDA-BD74-10D41918C0AB}"/>
              </a:ext>
            </a:extLst>
          </p:cNvPr>
          <p:cNvSpPr>
            <a:spLocks noGrp="1"/>
          </p:cNvSpPr>
          <p:nvPr>
            <p:ph type="pic" sz="quarter" idx="15" hasCustomPrompt="1"/>
          </p:nvPr>
        </p:nvSpPr>
        <p:spPr>
          <a:xfrm>
            <a:off x="6228887" y="4011331"/>
            <a:ext cx="2578100" cy="2303462"/>
          </a:xfrm>
        </p:spPr>
        <p:txBody>
          <a:bodyPr/>
          <a:lstStyle>
            <a:lvl1pPr marL="0" indent="0" algn="ctr">
              <a:buNone/>
              <a:defRPr/>
            </a:lvl1pPr>
          </a:lstStyle>
          <a:p>
            <a:r>
              <a:rPr lang="en-US" dirty="0"/>
              <a:t>Click to add photo</a:t>
            </a:r>
          </a:p>
        </p:txBody>
      </p:sp>
      <p:sp>
        <p:nvSpPr>
          <p:cNvPr id="26" name="Picture Placeholder 18">
            <a:extLst>
              <a:ext uri="{FF2B5EF4-FFF2-40B4-BE49-F238E27FC236}">
                <a16:creationId xmlns:a16="http://schemas.microsoft.com/office/drawing/2014/main" id="{110C3059-EF0D-4175-A421-E59E738E9AAD}"/>
              </a:ext>
            </a:extLst>
          </p:cNvPr>
          <p:cNvSpPr>
            <a:spLocks noGrp="1"/>
          </p:cNvSpPr>
          <p:nvPr>
            <p:ph type="pic" sz="quarter" idx="16" hasCustomPrompt="1"/>
          </p:nvPr>
        </p:nvSpPr>
        <p:spPr>
          <a:xfrm>
            <a:off x="9072912" y="4011331"/>
            <a:ext cx="2578100" cy="2303462"/>
          </a:xfrm>
        </p:spPr>
        <p:txBody>
          <a:bodyPr/>
          <a:lstStyle>
            <a:lvl1pPr marL="0" indent="0" algn="ctr">
              <a:buNone/>
              <a:defRPr/>
            </a:lvl1pPr>
          </a:lstStyle>
          <a:p>
            <a:r>
              <a:rPr lang="en-US" dirty="0"/>
              <a:t>Click to add photo</a:t>
            </a:r>
          </a:p>
        </p:txBody>
      </p:sp>
      <p:sp>
        <p:nvSpPr>
          <p:cNvPr id="15" name="Date Placeholder 3">
            <a:extLst>
              <a:ext uri="{FF2B5EF4-FFF2-40B4-BE49-F238E27FC236}">
                <a16:creationId xmlns:a16="http://schemas.microsoft.com/office/drawing/2014/main" id="{F23808ED-A697-419E-B2B9-925BC80462D9}"/>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6" name="Footer Placeholder 4">
            <a:extLst>
              <a:ext uri="{FF2B5EF4-FFF2-40B4-BE49-F238E27FC236}">
                <a16:creationId xmlns:a16="http://schemas.microsoft.com/office/drawing/2014/main" id="{82CBC00E-8DBE-41F7-B5EC-A273F7184936}"/>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7" name="Slide Number Placeholder 5">
            <a:extLst>
              <a:ext uri="{FF2B5EF4-FFF2-40B4-BE49-F238E27FC236}">
                <a16:creationId xmlns:a16="http://schemas.microsoft.com/office/drawing/2014/main" id="{EC8BA04E-DB40-4D07-9B73-37122A902296}"/>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4224374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6EF848A-75B5-49A0-A26E-E3931F22D975}"/>
              </a:ext>
            </a:extLst>
          </p:cNvPr>
          <p:cNvSpPr>
            <a:spLocks noGrp="1"/>
          </p:cNvSpPr>
          <p:nvPr>
            <p:ph type="ctrTitle"/>
          </p:nvPr>
        </p:nvSpPr>
        <p:spPr>
          <a:xfrm>
            <a:off x="3870326" y="1089025"/>
            <a:ext cx="4451349" cy="1532951"/>
          </a:xfrm>
        </p:spPr>
        <p:txBody>
          <a:bodyPr anchor="b"/>
          <a:lstStyle>
            <a:lvl1pPr algn="ctr">
              <a:defRPr/>
            </a:lvl1pPr>
          </a:lstStyle>
          <a:p>
            <a:r>
              <a:rPr lang="en-US"/>
              <a:t>Click to edit Master title style</a:t>
            </a:r>
            <a:endParaRPr lang="en-US" dirty="0"/>
          </a:p>
        </p:txBody>
      </p:sp>
      <p:sp>
        <p:nvSpPr>
          <p:cNvPr id="8" name="Subtitle 7">
            <a:extLst>
              <a:ext uri="{FF2B5EF4-FFF2-40B4-BE49-F238E27FC236}">
                <a16:creationId xmlns:a16="http://schemas.microsoft.com/office/drawing/2014/main" id="{0D20A319-635D-423F-BBAC-55CDC1785605}"/>
              </a:ext>
            </a:extLst>
          </p:cNvPr>
          <p:cNvSpPr>
            <a:spLocks noGrp="1"/>
          </p:cNvSpPr>
          <p:nvPr>
            <p:ph type="subTitle" idx="1"/>
          </p:nvPr>
        </p:nvSpPr>
        <p:spPr>
          <a:xfrm>
            <a:off x="3870326" y="4248000"/>
            <a:ext cx="4451349" cy="1520975"/>
          </a:xfrm>
        </p:spPr>
        <p:txBody>
          <a:bodyPr/>
          <a:lstStyle>
            <a:lvl1pPr marL="0" indent="0" algn="ctr">
              <a:buNone/>
              <a:defRPr i="1"/>
            </a:lvl1pPr>
          </a:lstStyle>
          <a:p>
            <a:r>
              <a:rPr lang="en-US"/>
              <a:t>Click to edit Master subtitle style</a:t>
            </a:r>
            <a:endParaRPr lang="en-US" dirty="0"/>
          </a:p>
        </p:txBody>
      </p:sp>
      <p:sp>
        <p:nvSpPr>
          <p:cNvPr id="31" name="Picture Placeholder 28">
            <a:extLst>
              <a:ext uri="{FF2B5EF4-FFF2-40B4-BE49-F238E27FC236}">
                <a16:creationId xmlns:a16="http://schemas.microsoft.com/office/drawing/2014/main" id="{2A95A91B-7863-4D63-9D9B-EB1E440C1DFD}"/>
              </a:ext>
            </a:extLst>
          </p:cNvPr>
          <p:cNvSpPr>
            <a:spLocks noGrp="1"/>
          </p:cNvSpPr>
          <p:nvPr>
            <p:ph type="pic" sz="quarter" idx="13" hasCustomPrompt="1"/>
          </p:nvPr>
        </p:nvSpPr>
        <p:spPr>
          <a:xfrm>
            <a:off x="539750" y="539750"/>
            <a:ext cx="2768600" cy="5778500"/>
          </a:xfrm>
        </p:spPr>
        <p:txBody>
          <a:bodyPr/>
          <a:lstStyle>
            <a:lvl1pPr marL="0" indent="0" algn="ctr">
              <a:buNone/>
              <a:defRPr/>
            </a:lvl1pPr>
          </a:lstStyle>
          <a:p>
            <a:r>
              <a:rPr lang="en-US" dirty="0"/>
              <a:t>Click to add photo</a:t>
            </a:r>
          </a:p>
        </p:txBody>
      </p:sp>
      <p:sp>
        <p:nvSpPr>
          <p:cNvPr id="32" name="Picture Placeholder 28">
            <a:extLst>
              <a:ext uri="{FF2B5EF4-FFF2-40B4-BE49-F238E27FC236}">
                <a16:creationId xmlns:a16="http://schemas.microsoft.com/office/drawing/2014/main" id="{AC55B2B7-A24A-4F78-B673-918F440A12E6}"/>
              </a:ext>
            </a:extLst>
          </p:cNvPr>
          <p:cNvSpPr>
            <a:spLocks noGrp="1"/>
          </p:cNvSpPr>
          <p:nvPr>
            <p:ph type="pic" sz="quarter" idx="14" hasCustomPrompt="1"/>
          </p:nvPr>
        </p:nvSpPr>
        <p:spPr>
          <a:xfrm>
            <a:off x="8883400" y="540000"/>
            <a:ext cx="2768600" cy="5778500"/>
          </a:xfrm>
        </p:spPr>
        <p:txBody>
          <a:bodyPr/>
          <a:lstStyle>
            <a:lvl1pPr marL="0" indent="0" algn="ctr">
              <a:buNone/>
              <a:defRPr/>
            </a:lvl1pPr>
          </a:lstStyle>
          <a:p>
            <a:r>
              <a:rPr lang="en-US" dirty="0"/>
              <a:t>Click to add photo</a:t>
            </a:r>
          </a:p>
        </p:txBody>
      </p:sp>
      <p:sp>
        <p:nvSpPr>
          <p:cNvPr id="25" name="Date Placeholder 3">
            <a:extLst>
              <a:ext uri="{FF2B5EF4-FFF2-40B4-BE49-F238E27FC236}">
                <a16:creationId xmlns:a16="http://schemas.microsoft.com/office/drawing/2014/main" id="{F2472D78-AA98-4F36-B6D6-73FDDFEDE3ED}"/>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26" name="Footer Placeholder 4">
            <a:extLst>
              <a:ext uri="{FF2B5EF4-FFF2-40B4-BE49-F238E27FC236}">
                <a16:creationId xmlns:a16="http://schemas.microsoft.com/office/drawing/2014/main" id="{389A6CF9-7AEC-41F9-B68D-D7919EE0877D}"/>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27" name="Slide Number Placeholder 5">
            <a:extLst>
              <a:ext uri="{FF2B5EF4-FFF2-40B4-BE49-F238E27FC236}">
                <a16:creationId xmlns:a16="http://schemas.microsoft.com/office/drawing/2014/main" id="{D01CF4E0-7641-49C6-B4CE-27534439224A}"/>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grpSp>
        <p:nvGrpSpPr>
          <p:cNvPr id="24" name="Group 23">
            <a:extLst>
              <a:ext uri="{FF2B5EF4-FFF2-40B4-BE49-F238E27FC236}">
                <a16:creationId xmlns:a16="http://schemas.microsoft.com/office/drawing/2014/main" id="{31AFB269-EE5A-41D3-BCD6-D9F59CE699B7}"/>
              </a:ext>
              <a:ext uri="{C183D7F6-B498-43B3-948B-1728B52AA6E4}">
                <adec:decorative xmlns:adec="http://schemas.microsoft.com/office/drawing/2017/decorative" val="1"/>
              </a:ext>
            </a:extLst>
          </p:cNvPr>
          <p:cNvGrpSpPr/>
          <p:nvPr userDrawn="1"/>
        </p:nvGrpSpPr>
        <p:grpSpPr>
          <a:xfrm>
            <a:off x="5354952" y="3043393"/>
            <a:ext cx="1481845" cy="787628"/>
            <a:chOff x="4987925" y="2840038"/>
            <a:chExt cx="2216150" cy="1177924"/>
          </a:xfrm>
        </p:grpSpPr>
        <p:sp>
          <p:nvSpPr>
            <p:cNvPr id="28" name="Rectangle 27">
              <a:extLst>
                <a:ext uri="{FF2B5EF4-FFF2-40B4-BE49-F238E27FC236}">
                  <a16:creationId xmlns:a16="http://schemas.microsoft.com/office/drawing/2014/main" id="{45469245-EBD6-4BF4-B555-140F59F51604}"/>
                </a:ext>
              </a:extLst>
            </p:cNvPr>
            <p:cNvSpPr/>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9" name="Rectangle 28">
              <a:extLst>
                <a:ext uri="{FF2B5EF4-FFF2-40B4-BE49-F238E27FC236}">
                  <a16:creationId xmlns:a16="http://schemas.microsoft.com/office/drawing/2014/main" id="{469BCC58-7D38-43ED-B78C-2D780660AA2B}"/>
                </a:ext>
              </a:extLst>
            </p:cNvPr>
            <p:cNvSpPr/>
            <p:nvPr/>
          </p:nvSpPr>
          <p:spPr>
            <a:xfrm>
              <a:off x="5750208"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30" name="Rectangle 29">
              <a:extLst>
                <a:ext uri="{FF2B5EF4-FFF2-40B4-BE49-F238E27FC236}">
                  <a16:creationId xmlns:a16="http://schemas.microsoft.com/office/drawing/2014/main" id="{0A8F2EBB-150B-4044-A215-E7B7EAD7429A}"/>
                </a:ext>
              </a:extLst>
            </p:cNvPr>
            <p:cNvSpPr/>
            <p:nvPr/>
          </p:nvSpPr>
          <p:spPr>
            <a:xfrm flipH="1">
              <a:off x="5469335"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nvGrpSpPr>
            <p:cNvPr id="33" name="Group 32">
              <a:extLst>
                <a:ext uri="{FF2B5EF4-FFF2-40B4-BE49-F238E27FC236}">
                  <a16:creationId xmlns:a16="http://schemas.microsoft.com/office/drawing/2014/main" id="{E3CC0AD8-7413-4C81-9A62-702945CC3BE8}"/>
                </a:ext>
              </a:extLst>
            </p:cNvPr>
            <p:cNvGrpSpPr/>
            <p:nvPr/>
          </p:nvGrpSpPr>
          <p:grpSpPr>
            <a:xfrm>
              <a:off x="5614944" y="3117662"/>
              <a:ext cx="1009280" cy="464739"/>
              <a:chOff x="4432859" y="3200647"/>
              <a:chExt cx="1009280" cy="464739"/>
            </a:xfrm>
          </p:grpSpPr>
          <p:sp>
            <p:nvSpPr>
              <p:cNvPr id="41" name="Freeform: Shape 40">
                <a:extLst>
                  <a:ext uri="{FF2B5EF4-FFF2-40B4-BE49-F238E27FC236}">
                    <a16:creationId xmlns:a16="http://schemas.microsoft.com/office/drawing/2014/main" id="{2502799B-0C00-4D54-A631-1E79EAA52AFC}"/>
                  </a:ext>
                </a:extLst>
              </p:cNvPr>
              <p:cNvSpPr/>
              <p:nvPr/>
            </p:nvSpPr>
            <p:spPr>
              <a:xfrm rot="16200000" flipH="1" flipV="1">
                <a:off x="4977400"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42" name="Freeform: Shape 41">
                <a:extLst>
                  <a:ext uri="{FF2B5EF4-FFF2-40B4-BE49-F238E27FC236}">
                    <a16:creationId xmlns:a16="http://schemas.microsoft.com/office/drawing/2014/main" id="{64E9F509-6627-4770-8A74-970F83C54B15}"/>
                  </a:ext>
                </a:extLst>
              </p:cNvPr>
              <p:cNvSpPr/>
              <p:nvPr/>
            </p:nvSpPr>
            <p:spPr>
              <a:xfrm rot="5400000" flipV="1">
                <a:off x="4432859"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grpSp>
          <p:nvGrpSpPr>
            <p:cNvPr id="34" name="Group 33">
              <a:extLst>
                <a:ext uri="{FF2B5EF4-FFF2-40B4-BE49-F238E27FC236}">
                  <a16:creationId xmlns:a16="http://schemas.microsoft.com/office/drawing/2014/main" id="{5C187A2A-8F72-40F1-B320-D3B624B54859}"/>
                </a:ext>
              </a:extLst>
            </p:cNvPr>
            <p:cNvGrpSpPr/>
            <p:nvPr/>
          </p:nvGrpSpPr>
          <p:grpSpPr>
            <a:xfrm>
              <a:off x="5679979" y="2915338"/>
              <a:ext cx="1080000" cy="1080000"/>
              <a:chOff x="4497894" y="2998323"/>
              <a:chExt cx="1080000" cy="1080000"/>
            </a:xfrm>
          </p:grpSpPr>
          <p:grpSp>
            <p:nvGrpSpPr>
              <p:cNvPr id="35" name="Group 34">
                <a:extLst>
                  <a:ext uri="{FF2B5EF4-FFF2-40B4-BE49-F238E27FC236}">
                    <a16:creationId xmlns:a16="http://schemas.microsoft.com/office/drawing/2014/main" id="{038DCBEB-9435-4A10-828C-CBFA74A08708}"/>
                  </a:ext>
                </a:extLst>
              </p:cNvPr>
              <p:cNvGrpSpPr/>
              <p:nvPr/>
            </p:nvGrpSpPr>
            <p:grpSpPr>
              <a:xfrm rot="13500000">
                <a:off x="4805524" y="2998323"/>
                <a:ext cx="464739" cy="1080000"/>
                <a:chOff x="4511184" y="2470620"/>
                <a:chExt cx="464739" cy="1080000"/>
              </a:xfrm>
            </p:grpSpPr>
            <p:sp>
              <p:nvSpPr>
                <p:cNvPr id="39" name="Freeform: Shape 38">
                  <a:extLst>
                    <a:ext uri="{FF2B5EF4-FFF2-40B4-BE49-F238E27FC236}">
                      <a16:creationId xmlns:a16="http://schemas.microsoft.com/office/drawing/2014/main" id="{A8CE8E01-DABF-4783-A397-EDB1A91E2950}"/>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40" name="Straight Connector 39">
                  <a:extLst>
                    <a:ext uri="{FF2B5EF4-FFF2-40B4-BE49-F238E27FC236}">
                      <a16:creationId xmlns:a16="http://schemas.microsoft.com/office/drawing/2014/main" id="{6401896A-2EF5-4843-9DC5-ECC0D6F6A7F2}"/>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FB7C02DC-3E0A-45D2-859A-86EB5A3CF979}"/>
                  </a:ext>
                </a:extLst>
              </p:cNvPr>
              <p:cNvGrpSpPr/>
              <p:nvPr/>
            </p:nvGrpSpPr>
            <p:grpSpPr>
              <a:xfrm rot="8100000" flipH="1">
                <a:off x="4542572" y="2998323"/>
                <a:ext cx="464739" cy="1080000"/>
                <a:chOff x="4511184" y="2470620"/>
                <a:chExt cx="464739" cy="1080000"/>
              </a:xfrm>
            </p:grpSpPr>
            <p:sp>
              <p:nvSpPr>
                <p:cNvPr id="37" name="Freeform: Shape 36">
                  <a:extLst>
                    <a:ext uri="{FF2B5EF4-FFF2-40B4-BE49-F238E27FC236}">
                      <a16:creationId xmlns:a16="http://schemas.microsoft.com/office/drawing/2014/main" id="{C5170D8C-ECD3-41D1-83F4-8C2A4AEC277D}"/>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38" name="Straight Connector 37">
                  <a:extLst>
                    <a:ext uri="{FF2B5EF4-FFF2-40B4-BE49-F238E27FC236}">
                      <a16:creationId xmlns:a16="http://schemas.microsoft.com/office/drawing/2014/main" id="{BADB4C03-0F86-4580-B0C9-48DD4B3B67FF}"/>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1076992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0C1D561-971B-43DB-A5A7-63A887A0CA6B}"/>
              </a:ext>
            </a:extLst>
          </p:cNvPr>
          <p:cNvSpPr>
            <a:spLocks noGrp="1"/>
          </p:cNvSpPr>
          <p:nvPr>
            <p:ph type="title"/>
          </p:nvPr>
        </p:nvSpPr>
        <p:spPr>
          <a:xfrm>
            <a:off x="1080000" y="540000"/>
            <a:ext cx="4426782" cy="1331637"/>
          </a:xfrm>
        </p:spPr>
        <p:txBody>
          <a:bodyPr anchor="b" anchorCtr="0">
            <a:normAutofit/>
          </a:bodyPr>
          <a:lstStyle>
            <a:lvl1pPr algn="ctr">
              <a:defRPr/>
            </a:lvl1pPr>
          </a:lstStyle>
          <a:p>
            <a:pPr algn="ctr"/>
            <a:r>
              <a:rPr lang="en-US"/>
              <a:t>Click to edit Master title style</a:t>
            </a:r>
            <a:endParaRPr lang="en-US" dirty="0"/>
          </a:p>
        </p:txBody>
      </p:sp>
      <p:cxnSp>
        <p:nvCxnSpPr>
          <p:cNvPr id="9" name="Straight Connector 8">
            <a:extLst>
              <a:ext uri="{FF2B5EF4-FFF2-40B4-BE49-F238E27FC236}">
                <a16:creationId xmlns:a16="http://schemas.microsoft.com/office/drawing/2014/main" id="{8CACFD68-412E-48B4-B9EB-FEDC20A81354}"/>
              </a:ext>
              <a:ext uri="{C183D7F6-B498-43B3-948B-1728B52AA6E4}">
                <adec:decorative xmlns:adec="http://schemas.microsoft.com/office/drawing/2017/decorative" val="1"/>
              </a:ext>
            </a:extLst>
          </p:cNvPr>
          <p:cNvCxnSpPr>
            <a:cxnSpLocks/>
          </p:cNvCxnSpPr>
          <p:nvPr userDrawn="1"/>
        </p:nvCxnSpPr>
        <p:spPr>
          <a:xfrm>
            <a:off x="3023391" y="2310207"/>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4F0731E0-58E0-4382-ADA7-A9C6DE2E7E36}"/>
              </a:ext>
            </a:extLst>
          </p:cNvPr>
          <p:cNvSpPr>
            <a:spLocks noGrp="1"/>
          </p:cNvSpPr>
          <p:nvPr>
            <p:ph idx="1"/>
          </p:nvPr>
        </p:nvSpPr>
        <p:spPr>
          <a:xfrm>
            <a:off x="1080000" y="2759076"/>
            <a:ext cx="4460874" cy="3009899"/>
          </a:xfrm>
        </p:spPr>
        <p:txBody>
          <a:bodyPr>
            <a:normAutofit/>
          </a:bodyPr>
          <a:lstStyle>
            <a:lvl1pPr>
              <a:defRPr sz="2000"/>
            </a:lvl1pPr>
          </a:lstStyle>
          <a:p>
            <a:pPr lvl="0"/>
            <a:r>
              <a:rPr lang="en-US"/>
              <a:t>Click to edit Master text styles</a:t>
            </a:r>
          </a:p>
        </p:txBody>
      </p:sp>
      <p:sp>
        <p:nvSpPr>
          <p:cNvPr id="11" name="Date Placeholder 3">
            <a:extLst>
              <a:ext uri="{FF2B5EF4-FFF2-40B4-BE49-F238E27FC236}">
                <a16:creationId xmlns:a16="http://schemas.microsoft.com/office/drawing/2014/main" id="{23D67752-1F0B-4C84-BBA7-A57E2793D918}"/>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2" name="Rectangle 11">
            <a:extLst>
              <a:ext uri="{FF2B5EF4-FFF2-40B4-BE49-F238E27FC236}">
                <a16:creationId xmlns:a16="http://schemas.microsoft.com/office/drawing/2014/main" id="{FA4033A0-8E66-4ABA-9E27-744642AA948F}"/>
              </a:ext>
              <a:ext uri="{C183D7F6-B498-43B3-948B-1728B52AA6E4}">
                <adec:decorative xmlns:adec="http://schemas.microsoft.com/office/drawing/2017/decorative" val="1"/>
              </a:ext>
            </a:extLst>
          </p:cNvPr>
          <p:cNvSpPr/>
          <p:nvPr userDrawn="1"/>
        </p:nvSpPr>
        <p:spPr>
          <a:xfrm>
            <a:off x="6654794" y="0"/>
            <a:ext cx="5537206" cy="6858000"/>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alpha val="20000"/>
                </a:prstClr>
              </a:solidFill>
              <a:effectLst/>
              <a:uLnTx/>
              <a:uFillTx/>
              <a:latin typeface="Avenir Next LT Pro Light"/>
              <a:ea typeface="+mn-ea"/>
              <a:cs typeface="+mn-cs"/>
            </a:endParaRPr>
          </a:p>
        </p:txBody>
      </p:sp>
      <p:sp>
        <p:nvSpPr>
          <p:cNvPr id="20" name="Picture Placeholder 17">
            <a:extLst>
              <a:ext uri="{FF2B5EF4-FFF2-40B4-BE49-F238E27FC236}">
                <a16:creationId xmlns:a16="http://schemas.microsoft.com/office/drawing/2014/main" id="{6A17A7B9-79E8-403B-A59F-FC5E1C5034B4}"/>
              </a:ext>
            </a:extLst>
          </p:cNvPr>
          <p:cNvSpPr>
            <a:spLocks noGrp="1"/>
          </p:cNvSpPr>
          <p:nvPr>
            <p:ph type="pic" sz="quarter" idx="13" hasCustomPrompt="1"/>
          </p:nvPr>
        </p:nvSpPr>
        <p:spPr>
          <a:xfrm>
            <a:off x="7212013" y="539750"/>
            <a:ext cx="4438650" cy="2754313"/>
          </a:xfrm>
        </p:spPr>
        <p:txBody>
          <a:bodyPr/>
          <a:lstStyle>
            <a:lvl1pPr marL="0" indent="0" algn="ctr">
              <a:buNone/>
              <a:defRPr/>
            </a:lvl1pPr>
          </a:lstStyle>
          <a:p>
            <a:r>
              <a:rPr lang="en-US" dirty="0"/>
              <a:t>Click to add photo</a:t>
            </a:r>
          </a:p>
        </p:txBody>
      </p:sp>
      <p:sp>
        <p:nvSpPr>
          <p:cNvPr id="21" name="Picture Placeholder 17">
            <a:extLst>
              <a:ext uri="{FF2B5EF4-FFF2-40B4-BE49-F238E27FC236}">
                <a16:creationId xmlns:a16="http://schemas.microsoft.com/office/drawing/2014/main" id="{F2DFBA6D-4E5F-452E-AB45-0AE0600C5F7F}"/>
              </a:ext>
            </a:extLst>
          </p:cNvPr>
          <p:cNvSpPr>
            <a:spLocks noGrp="1"/>
          </p:cNvSpPr>
          <p:nvPr>
            <p:ph type="pic" sz="quarter" idx="14" hasCustomPrompt="1"/>
          </p:nvPr>
        </p:nvSpPr>
        <p:spPr>
          <a:xfrm>
            <a:off x="7212014" y="3563687"/>
            <a:ext cx="4438650" cy="2754313"/>
          </a:xfrm>
        </p:spPr>
        <p:txBody>
          <a:bodyPr/>
          <a:lstStyle>
            <a:lvl1pPr marL="0" indent="0" algn="ctr">
              <a:buNone/>
              <a:defRPr/>
            </a:lvl1pPr>
          </a:lstStyle>
          <a:p>
            <a:r>
              <a:rPr lang="en-US" dirty="0"/>
              <a:t>Click to add photo</a:t>
            </a:r>
          </a:p>
        </p:txBody>
      </p:sp>
      <p:sp>
        <p:nvSpPr>
          <p:cNvPr id="15" name="Footer Placeholder 4">
            <a:extLst>
              <a:ext uri="{FF2B5EF4-FFF2-40B4-BE49-F238E27FC236}">
                <a16:creationId xmlns:a16="http://schemas.microsoft.com/office/drawing/2014/main" id="{E8E05746-2784-43CF-84F7-0175BD650240}"/>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6" name="Slide Number Placeholder 5">
            <a:extLst>
              <a:ext uri="{FF2B5EF4-FFF2-40B4-BE49-F238E27FC236}">
                <a16:creationId xmlns:a16="http://schemas.microsoft.com/office/drawing/2014/main" id="{BB851CC3-3ED8-49E8-B8AC-6D79B036F307}"/>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263759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35" name="Title 1">
            <a:extLst>
              <a:ext uri="{FF2B5EF4-FFF2-40B4-BE49-F238E27FC236}">
                <a16:creationId xmlns:a16="http://schemas.microsoft.com/office/drawing/2014/main" id="{C2262EB2-92F3-45D5-977D-A254F9DC45B3}"/>
              </a:ext>
            </a:extLst>
          </p:cNvPr>
          <p:cNvSpPr>
            <a:spLocks noGrp="1"/>
          </p:cNvSpPr>
          <p:nvPr>
            <p:ph type="title"/>
          </p:nvPr>
        </p:nvSpPr>
        <p:spPr>
          <a:xfrm>
            <a:off x="4984750" y="1011237"/>
            <a:ext cx="6120000" cy="860400"/>
          </a:xfrm>
        </p:spPr>
        <p:txBody>
          <a:bodyPr anchor="b" anchorCtr="0"/>
          <a:lstStyle>
            <a:lvl1pPr algn="ctr">
              <a:defRPr/>
            </a:lvl1pPr>
          </a:lstStyle>
          <a:p>
            <a:pPr algn="ctr"/>
            <a:r>
              <a:rPr lang="en-US"/>
              <a:t>Click to edit Master title style</a:t>
            </a:r>
            <a:endParaRPr lang="en-US" dirty="0"/>
          </a:p>
        </p:txBody>
      </p:sp>
      <p:sp>
        <p:nvSpPr>
          <p:cNvPr id="42" name="Picture Placeholder 7">
            <a:extLst>
              <a:ext uri="{FF2B5EF4-FFF2-40B4-BE49-F238E27FC236}">
                <a16:creationId xmlns:a16="http://schemas.microsoft.com/office/drawing/2014/main" id="{08B7B76C-AD95-41C0-859E-9A612EE3EB69}"/>
              </a:ext>
            </a:extLst>
          </p:cNvPr>
          <p:cNvSpPr>
            <a:spLocks noGrp="1"/>
          </p:cNvSpPr>
          <p:nvPr>
            <p:ph type="pic" sz="quarter" idx="13" hasCustomPrompt="1"/>
          </p:nvPr>
        </p:nvSpPr>
        <p:spPr>
          <a:xfrm>
            <a:off x="0" y="0"/>
            <a:ext cx="3870325" cy="6858000"/>
          </a:xfrm>
        </p:spPr>
        <p:txBody>
          <a:bodyPr/>
          <a:lstStyle>
            <a:lvl1pPr marL="0" indent="0" algn="ctr">
              <a:buNone/>
              <a:defRPr/>
            </a:lvl1pPr>
          </a:lstStyle>
          <a:p>
            <a:r>
              <a:rPr lang="en-US" dirty="0"/>
              <a:t>Click to add photo</a:t>
            </a:r>
          </a:p>
        </p:txBody>
      </p:sp>
      <p:cxnSp>
        <p:nvCxnSpPr>
          <p:cNvPr id="37" name="Straight Connector 36">
            <a:extLst>
              <a:ext uri="{FF2B5EF4-FFF2-40B4-BE49-F238E27FC236}">
                <a16:creationId xmlns:a16="http://schemas.microsoft.com/office/drawing/2014/main" id="{FAF4E51F-526D-47C7-B091-D47773C1FEB8}"/>
              </a:ext>
              <a:ext uri="{C183D7F6-B498-43B3-948B-1728B52AA6E4}">
                <adec:decorative xmlns:adec="http://schemas.microsoft.com/office/drawing/2017/decorative" val="1"/>
              </a:ext>
            </a:extLst>
          </p:cNvPr>
          <p:cNvCxnSpPr>
            <a:cxnSpLocks/>
          </p:cNvCxnSpPr>
          <p:nvPr userDrawn="1"/>
        </p:nvCxnSpPr>
        <p:spPr>
          <a:xfrm>
            <a:off x="7774750" y="2310207"/>
            <a:ext cx="540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Content Placeholder 2">
            <a:extLst>
              <a:ext uri="{FF2B5EF4-FFF2-40B4-BE49-F238E27FC236}">
                <a16:creationId xmlns:a16="http://schemas.microsoft.com/office/drawing/2014/main" id="{E4FE061B-0356-4C6F-A2CA-12D48BE34A15}"/>
              </a:ext>
            </a:extLst>
          </p:cNvPr>
          <p:cNvSpPr>
            <a:spLocks noGrp="1"/>
          </p:cNvSpPr>
          <p:nvPr>
            <p:ph idx="1"/>
          </p:nvPr>
        </p:nvSpPr>
        <p:spPr>
          <a:xfrm>
            <a:off x="4984750" y="2759076"/>
            <a:ext cx="6121400" cy="3009899"/>
          </a:xfrm>
        </p:spPr>
        <p:txBody>
          <a:bodyPr>
            <a:normAutofit/>
          </a:bodyPr>
          <a:lstStyle>
            <a:lvl1pPr marL="0" indent="0">
              <a:buNone/>
              <a:defRPr/>
            </a:lvl1pPr>
          </a:lstStyle>
          <a:p>
            <a:pPr lvl="0"/>
            <a:r>
              <a:rPr lang="en-US"/>
              <a:t>Click to edit Master text styles</a:t>
            </a:r>
          </a:p>
        </p:txBody>
      </p:sp>
      <p:sp>
        <p:nvSpPr>
          <p:cNvPr id="39" name="Date Placeholder 3">
            <a:extLst>
              <a:ext uri="{FF2B5EF4-FFF2-40B4-BE49-F238E27FC236}">
                <a16:creationId xmlns:a16="http://schemas.microsoft.com/office/drawing/2014/main" id="{C9AB8836-3239-49B5-AB6F-4AF85F1F0654}"/>
              </a:ext>
            </a:extLst>
          </p:cNvPr>
          <p:cNvSpPr>
            <a:spLocks noGrp="1"/>
          </p:cNvSpPr>
          <p:nvPr>
            <p:ph type="dt" sz="half" idx="10"/>
          </p:nvPr>
        </p:nvSpPr>
        <p:spPr>
          <a:xfrm>
            <a:off x="541338" y="6401999"/>
            <a:ext cx="2206625" cy="369332"/>
          </a:xfrm>
        </p:spPr>
        <p:txBody>
          <a:bodyPr/>
          <a:lstStyle>
            <a:lvl1pPr>
              <a:defRPr>
                <a:effectLst>
                  <a:outerShdw blurRad="38100" dist="38100" dir="2700000" algn="tl">
                    <a:srgbClr val="000000">
                      <a:alpha val="43137"/>
                    </a:srgbClr>
                  </a:outerShdw>
                </a:effectLst>
              </a:defRPr>
            </a:lvl1pPr>
          </a:lstStyle>
          <a:p>
            <a:r>
              <a:rPr lang="en-US" dirty="0">
                <a:solidFill>
                  <a:srgbClr val="FFFFFF"/>
                </a:solidFill>
              </a:rPr>
              <a:t>20XX</a:t>
            </a:r>
          </a:p>
        </p:txBody>
      </p:sp>
      <p:sp>
        <p:nvSpPr>
          <p:cNvPr id="40" name="Footer Placeholder 4">
            <a:extLst>
              <a:ext uri="{FF2B5EF4-FFF2-40B4-BE49-F238E27FC236}">
                <a16:creationId xmlns:a16="http://schemas.microsoft.com/office/drawing/2014/main" id="{77EAD6AC-E509-49A1-8E38-1CABD458AA0F}"/>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41" name="Slide Number Placeholder 5">
            <a:extLst>
              <a:ext uri="{FF2B5EF4-FFF2-40B4-BE49-F238E27FC236}">
                <a16:creationId xmlns:a16="http://schemas.microsoft.com/office/drawing/2014/main" id="{B689B03B-F230-4530-8C09-EFB8172382F2}"/>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164523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9" name="Title 6">
            <a:extLst>
              <a:ext uri="{FF2B5EF4-FFF2-40B4-BE49-F238E27FC236}">
                <a16:creationId xmlns:a16="http://schemas.microsoft.com/office/drawing/2014/main" id="{D0C49A9B-EBDE-4047-884B-0860623D6391}"/>
              </a:ext>
            </a:extLst>
          </p:cNvPr>
          <p:cNvSpPr>
            <a:spLocks noGrp="1"/>
          </p:cNvSpPr>
          <p:nvPr>
            <p:ph type="ctrTitle"/>
          </p:nvPr>
        </p:nvSpPr>
        <p:spPr>
          <a:xfrm>
            <a:off x="1085851" y="1089025"/>
            <a:ext cx="6118224" cy="1532951"/>
          </a:xfrm>
        </p:spPr>
        <p:txBody>
          <a:bodyPr anchor="b"/>
          <a:lstStyle>
            <a:lvl1pPr algn="ctr">
              <a:defRPr/>
            </a:lvl1pPr>
          </a:lstStyle>
          <a:p>
            <a:r>
              <a:rPr lang="en-US"/>
              <a:t>Click to edit Master title style</a:t>
            </a:r>
            <a:endParaRPr lang="en-US" dirty="0"/>
          </a:p>
        </p:txBody>
      </p:sp>
      <p:sp>
        <p:nvSpPr>
          <p:cNvPr id="10" name="Subtitle 7">
            <a:extLst>
              <a:ext uri="{FF2B5EF4-FFF2-40B4-BE49-F238E27FC236}">
                <a16:creationId xmlns:a16="http://schemas.microsoft.com/office/drawing/2014/main" id="{33C29AD8-5547-4B1E-8E14-63A01F6B92AE}"/>
              </a:ext>
            </a:extLst>
          </p:cNvPr>
          <p:cNvSpPr>
            <a:spLocks noGrp="1"/>
          </p:cNvSpPr>
          <p:nvPr>
            <p:ph type="subTitle" idx="1"/>
          </p:nvPr>
        </p:nvSpPr>
        <p:spPr>
          <a:xfrm>
            <a:off x="1638300" y="4248000"/>
            <a:ext cx="5016500" cy="1520975"/>
          </a:xfrm>
        </p:spPr>
        <p:txBody>
          <a:bodyPr>
            <a:normAutofit/>
          </a:bodyPr>
          <a:lstStyle>
            <a:lvl1pPr marL="0" indent="0" algn="ctr">
              <a:buNone/>
              <a:defRPr sz="2400" i="1"/>
            </a:lvl1pPr>
          </a:lstStyle>
          <a:p>
            <a:r>
              <a:rPr lang="en-US"/>
              <a:t>Click to edit Master subtitle style</a:t>
            </a:r>
            <a:endParaRPr lang="en-US" dirty="0"/>
          </a:p>
        </p:txBody>
      </p:sp>
      <p:sp>
        <p:nvSpPr>
          <p:cNvPr id="35" name="Picture Placeholder 31">
            <a:extLst>
              <a:ext uri="{FF2B5EF4-FFF2-40B4-BE49-F238E27FC236}">
                <a16:creationId xmlns:a16="http://schemas.microsoft.com/office/drawing/2014/main" id="{99CD77F7-3095-4517-B300-DE93875DE53E}"/>
              </a:ext>
            </a:extLst>
          </p:cNvPr>
          <p:cNvSpPr>
            <a:spLocks noGrp="1"/>
          </p:cNvSpPr>
          <p:nvPr>
            <p:ph type="pic" sz="quarter" idx="13" hasCustomPrompt="1"/>
          </p:nvPr>
        </p:nvSpPr>
        <p:spPr>
          <a:xfrm>
            <a:off x="8329613" y="0"/>
            <a:ext cx="3862387" cy="2286000"/>
          </a:xfrm>
        </p:spPr>
        <p:txBody>
          <a:bodyPr/>
          <a:lstStyle>
            <a:lvl1pPr marL="0" indent="0" algn="ctr">
              <a:buNone/>
              <a:defRPr/>
            </a:lvl1pPr>
          </a:lstStyle>
          <a:p>
            <a:r>
              <a:rPr lang="en-US" dirty="0"/>
              <a:t>Click to add photo</a:t>
            </a:r>
          </a:p>
        </p:txBody>
      </p:sp>
      <p:sp>
        <p:nvSpPr>
          <p:cNvPr id="36" name="Picture Placeholder 31">
            <a:extLst>
              <a:ext uri="{FF2B5EF4-FFF2-40B4-BE49-F238E27FC236}">
                <a16:creationId xmlns:a16="http://schemas.microsoft.com/office/drawing/2014/main" id="{F31ECFCC-4520-48AB-A8A1-AF9FC0C055B8}"/>
              </a:ext>
            </a:extLst>
          </p:cNvPr>
          <p:cNvSpPr>
            <a:spLocks noGrp="1"/>
          </p:cNvSpPr>
          <p:nvPr>
            <p:ph type="pic" sz="quarter" idx="14" hasCustomPrompt="1"/>
          </p:nvPr>
        </p:nvSpPr>
        <p:spPr>
          <a:xfrm>
            <a:off x="8329200" y="2286000"/>
            <a:ext cx="3862387" cy="2286000"/>
          </a:xfrm>
        </p:spPr>
        <p:txBody>
          <a:bodyPr/>
          <a:lstStyle>
            <a:lvl1pPr marL="0" indent="0" algn="ctr">
              <a:buNone/>
              <a:defRPr/>
            </a:lvl1pPr>
          </a:lstStyle>
          <a:p>
            <a:r>
              <a:rPr lang="en-US" dirty="0"/>
              <a:t>Click to add photo</a:t>
            </a:r>
          </a:p>
        </p:txBody>
      </p:sp>
      <p:sp>
        <p:nvSpPr>
          <p:cNvPr id="37" name="Picture Placeholder 31">
            <a:extLst>
              <a:ext uri="{FF2B5EF4-FFF2-40B4-BE49-F238E27FC236}">
                <a16:creationId xmlns:a16="http://schemas.microsoft.com/office/drawing/2014/main" id="{0FDBD13C-46E7-4BB9-957D-DE2A5925521A}"/>
              </a:ext>
            </a:extLst>
          </p:cNvPr>
          <p:cNvSpPr>
            <a:spLocks noGrp="1"/>
          </p:cNvSpPr>
          <p:nvPr>
            <p:ph type="pic" sz="quarter" idx="15" hasCustomPrompt="1"/>
          </p:nvPr>
        </p:nvSpPr>
        <p:spPr>
          <a:xfrm>
            <a:off x="8329200" y="4572000"/>
            <a:ext cx="3862387" cy="2286000"/>
          </a:xfrm>
        </p:spPr>
        <p:txBody>
          <a:bodyPr/>
          <a:lstStyle>
            <a:lvl1pPr marL="0" indent="0" algn="ctr">
              <a:buNone/>
              <a:defRPr/>
            </a:lvl1pPr>
          </a:lstStyle>
          <a:p>
            <a:r>
              <a:rPr lang="en-US" dirty="0"/>
              <a:t>Click to add photo</a:t>
            </a:r>
          </a:p>
        </p:txBody>
      </p:sp>
      <p:grpSp>
        <p:nvGrpSpPr>
          <p:cNvPr id="12" name="Group 11">
            <a:extLst>
              <a:ext uri="{FF2B5EF4-FFF2-40B4-BE49-F238E27FC236}">
                <a16:creationId xmlns:a16="http://schemas.microsoft.com/office/drawing/2014/main" id="{85B40728-32E0-44CE-8C68-1E68245C2999}"/>
              </a:ext>
              <a:ext uri="{C183D7F6-B498-43B3-948B-1728B52AA6E4}">
                <adec:decorative xmlns:adec="http://schemas.microsoft.com/office/drawing/2017/decorative" val="1"/>
              </a:ext>
            </a:extLst>
          </p:cNvPr>
          <p:cNvGrpSpPr/>
          <p:nvPr userDrawn="1"/>
        </p:nvGrpSpPr>
        <p:grpSpPr>
          <a:xfrm>
            <a:off x="3400874" y="3035186"/>
            <a:ext cx="1481845" cy="787628"/>
            <a:chOff x="4987925" y="2840038"/>
            <a:chExt cx="2216150" cy="1177924"/>
          </a:xfrm>
        </p:grpSpPr>
        <p:sp>
          <p:nvSpPr>
            <p:cNvPr id="13" name="Rectangle 12">
              <a:extLst>
                <a:ext uri="{FF2B5EF4-FFF2-40B4-BE49-F238E27FC236}">
                  <a16:creationId xmlns:a16="http://schemas.microsoft.com/office/drawing/2014/main" id="{40A6D99A-68F3-4E08-BB89-083CE0299CE2}"/>
                </a:ext>
              </a:extLst>
            </p:cNvPr>
            <p:cNvSpPr/>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4" name="Rectangle 13">
              <a:extLst>
                <a:ext uri="{FF2B5EF4-FFF2-40B4-BE49-F238E27FC236}">
                  <a16:creationId xmlns:a16="http://schemas.microsoft.com/office/drawing/2014/main" id="{8B4F5556-21F4-4E26-9504-49ADE7D84749}"/>
                </a:ext>
              </a:extLst>
            </p:cNvPr>
            <p:cNvSpPr/>
            <p:nvPr/>
          </p:nvSpPr>
          <p:spPr>
            <a:xfrm>
              <a:off x="5750208"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5" name="Rectangle 14">
              <a:extLst>
                <a:ext uri="{FF2B5EF4-FFF2-40B4-BE49-F238E27FC236}">
                  <a16:creationId xmlns:a16="http://schemas.microsoft.com/office/drawing/2014/main" id="{E0E1118C-DFA4-410C-961C-BE0488441C9A}"/>
                </a:ext>
              </a:extLst>
            </p:cNvPr>
            <p:cNvSpPr/>
            <p:nvPr/>
          </p:nvSpPr>
          <p:spPr>
            <a:xfrm flipH="1">
              <a:off x="5469335"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nvGrpSpPr>
            <p:cNvPr id="16" name="Group 15">
              <a:extLst>
                <a:ext uri="{FF2B5EF4-FFF2-40B4-BE49-F238E27FC236}">
                  <a16:creationId xmlns:a16="http://schemas.microsoft.com/office/drawing/2014/main" id="{B5A8ECE6-B3E3-4761-A6AD-711AF71EEA0D}"/>
                </a:ext>
              </a:extLst>
            </p:cNvPr>
            <p:cNvGrpSpPr/>
            <p:nvPr/>
          </p:nvGrpSpPr>
          <p:grpSpPr>
            <a:xfrm>
              <a:off x="5614944" y="3117662"/>
              <a:ext cx="1009280" cy="464739"/>
              <a:chOff x="4432859" y="3200647"/>
              <a:chExt cx="1009280" cy="464739"/>
            </a:xfrm>
          </p:grpSpPr>
          <p:sp>
            <p:nvSpPr>
              <p:cNvPr id="24" name="Freeform: Shape 23">
                <a:extLst>
                  <a:ext uri="{FF2B5EF4-FFF2-40B4-BE49-F238E27FC236}">
                    <a16:creationId xmlns:a16="http://schemas.microsoft.com/office/drawing/2014/main" id="{5B1F0E3F-4B5E-4F5B-93A6-CE1017521BF1}"/>
                  </a:ext>
                </a:extLst>
              </p:cNvPr>
              <p:cNvSpPr/>
              <p:nvPr/>
            </p:nvSpPr>
            <p:spPr>
              <a:xfrm rot="16200000" flipH="1" flipV="1">
                <a:off x="4977400"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5" name="Freeform: Shape 24">
                <a:extLst>
                  <a:ext uri="{FF2B5EF4-FFF2-40B4-BE49-F238E27FC236}">
                    <a16:creationId xmlns:a16="http://schemas.microsoft.com/office/drawing/2014/main" id="{B20599F0-ACFC-4223-A598-8FFAF21406AB}"/>
                  </a:ext>
                </a:extLst>
              </p:cNvPr>
              <p:cNvSpPr/>
              <p:nvPr/>
            </p:nvSpPr>
            <p:spPr>
              <a:xfrm rot="5400000" flipV="1">
                <a:off x="4432859"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grpSp>
          <p:nvGrpSpPr>
            <p:cNvPr id="17" name="Group 16">
              <a:extLst>
                <a:ext uri="{FF2B5EF4-FFF2-40B4-BE49-F238E27FC236}">
                  <a16:creationId xmlns:a16="http://schemas.microsoft.com/office/drawing/2014/main" id="{C6703144-DA66-4EFB-B790-4E044756FF37}"/>
                </a:ext>
              </a:extLst>
            </p:cNvPr>
            <p:cNvGrpSpPr/>
            <p:nvPr/>
          </p:nvGrpSpPr>
          <p:grpSpPr>
            <a:xfrm>
              <a:off x="5679979" y="2915338"/>
              <a:ext cx="1080000" cy="1080000"/>
              <a:chOff x="4497894" y="2998323"/>
              <a:chExt cx="1080000" cy="1080000"/>
            </a:xfrm>
          </p:grpSpPr>
          <p:grpSp>
            <p:nvGrpSpPr>
              <p:cNvPr id="18" name="Group 17">
                <a:extLst>
                  <a:ext uri="{FF2B5EF4-FFF2-40B4-BE49-F238E27FC236}">
                    <a16:creationId xmlns:a16="http://schemas.microsoft.com/office/drawing/2014/main" id="{63371BE5-97EB-4365-8EDA-4C634155E79F}"/>
                  </a:ext>
                </a:extLst>
              </p:cNvPr>
              <p:cNvGrpSpPr/>
              <p:nvPr/>
            </p:nvGrpSpPr>
            <p:grpSpPr>
              <a:xfrm rot="13500000">
                <a:off x="4805524" y="2998323"/>
                <a:ext cx="464739" cy="1080000"/>
                <a:chOff x="4511184" y="2470620"/>
                <a:chExt cx="464739" cy="1080000"/>
              </a:xfrm>
            </p:grpSpPr>
            <p:sp>
              <p:nvSpPr>
                <p:cNvPr id="22" name="Freeform: Shape 21">
                  <a:extLst>
                    <a:ext uri="{FF2B5EF4-FFF2-40B4-BE49-F238E27FC236}">
                      <a16:creationId xmlns:a16="http://schemas.microsoft.com/office/drawing/2014/main" id="{533C4D53-A668-4609-B338-E2D33C24A811}"/>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23" name="Straight Connector 22">
                  <a:extLst>
                    <a:ext uri="{FF2B5EF4-FFF2-40B4-BE49-F238E27FC236}">
                      <a16:creationId xmlns:a16="http://schemas.microsoft.com/office/drawing/2014/main" id="{A487C5A9-C4B3-4A68-8DFB-43F4CDB4073A}"/>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82E4A2F3-57A7-4529-A621-A36F1E777A4E}"/>
                  </a:ext>
                </a:extLst>
              </p:cNvPr>
              <p:cNvGrpSpPr/>
              <p:nvPr/>
            </p:nvGrpSpPr>
            <p:grpSpPr>
              <a:xfrm rot="8100000" flipH="1">
                <a:off x="4542572" y="2998323"/>
                <a:ext cx="464739" cy="1080000"/>
                <a:chOff x="4511184" y="2470620"/>
                <a:chExt cx="464739" cy="1080000"/>
              </a:xfrm>
            </p:grpSpPr>
            <p:sp>
              <p:nvSpPr>
                <p:cNvPr id="20" name="Freeform: Shape 19">
                  <a:extLst>
                    <a:ext uri="{FF2B5EF4-FFF2-40B4-BE49-F238E27FC236}">
                      <a16:creationId xmlns:a16="http://schemas.microsoft.com/office/drawing/2014/main" id="{1482263E-6A78-46B7-8AB8-845C9C9103B4}"/>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21" name="Straight Connector 20">
                  <a:extLst>
                    <a:ext uri="{FF2B5EF4-FFF2-40B4-BE49-F238E27FC236}">
                      <a16:creationId xmlns:a16="http://schemas.microsoft.com/office/drawing/2014/main" id="{3C7B34F9-7954-4950-ABEA-DDBFF4A4CC92}"/>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128293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0C57E2F-CF72-48C4-856E-92187475D10F}"/>
              </a:ext>
            </a:extLst>
          </p:cNvPr>
          <p:cNvSpPr>
            <a:spLocks noGrp="1"/>
          </p:cNvSpPr>
          <p:nvPr>
            <p:ph type="title"/>
          </p:nvPr>
        </p:nvSpPr>
        <p:spPr>
          <a:xfrm>
            <a:off x="1082675" y="531815"/>
            <a:ext cx="10026650" cy="910310"/>
          </a:xfrm>
        </p:spPr>
        <p:txBody>
          <a:bodyPr wrap="square" anchor="b" anchorCtr="0">
            <a:normAutofit/>
          </a:bodyPr>
          <a:lstStyle>
            <a:lvl1pPr algn="ctr">
              <a:defRPr/>
            </a:lvl1pPr>
          </a:lstStyle>
          <a:p>
            <a:pPr algn="ctr"/>
            <a:r>
              <a:rPr lang="en-US"/>
              <a:t>Click to edit Master title style</a:t>
            </a:r>
            <a:endParaRPr lang="en-US" dirty="0"/>
          </a:p>
        </p:txBody>
      </p:sp>
      <p:cxnSp>
        <p:nvCxnSpPr>
          <p:cNvPr id="11" name="Straight Connector 10">
            <a:extLst>
              <a:ext uri="{FF2B5EF4-FFF2-40B4-BE49-F238E27FC236}">
                <a16:creationId xmlns:a16="http://schemas.microsoft.com/office/drawing/2014/main" id="{5E4553B0-7C73-46E8-9FC4-383280D1C461}"/>
              </a:ext>
              <a:ext uri="{C183D7F6-B498-43B3-948B-1728B52AA6E4}">
                <adec:decorative xmlns:adec="http://schemas.microsoft.com/office/drawing/2017/decorative" val="1"/>
              </a:ext>
            </a:extLst>
          </p:cNvPr>
          <p:cNvCxnSpPr>
            <a:cxnSpLocks/>
          </p:cNvCxnSpPr>
          <p:nvPr userDrawn="1"/>
        </p:nvCxnSpPr>
        <p:spPr>
          <a:xfrm>
            <a:off x="5819649" y="1893832"/>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3">
            <a:extLst>
              <a:ext uri="{FF2B5EF4-FFF2-40B4-BE49-F238E27FC236}">
                <a16:creationId xmlns:a16="http://schemas.microsoft.com/office/drawing/2014/main" id="{C44832F9-70D2-44CF-ABB6-82AEA0FA67AF}"/>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3" name="Footer Placeholder 4">
            <a:extLst>
              <a:ext uri="{FF2B5EF4-FFF2-40B4-BE49-F238E27FC236}">
                <a16:creationId xmlns:a16="http://schemas.microsoft.com/office/drawing/2014/main" id="{D954CB3D-A29B-4523-A51B-9BBDA540FE33}"/>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4" name="Slide Number Placeholder 5">
            <a:extLst>
              <a:ext uri="{FF2B5EF4-FFF2-40B4-BE49-F238E27FC236}">
                <a16:creationId xmlns:a16="http://schemas.microsoft.com/office/drawing/2014/main" id="{788D83C5-3820-4BD6-AFF4-74306090A21D}"/>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
        <p:nvSpPr>
          <p:cNvPr id="3" name="Content Placeholder 2">
            <a:extLst>
              <a:ext uri="{FF2B5EF4-FFF2-40B4-BE49-F238E27FC236}">
                <a16:creationId xmlns:a16="http://schemas.microsoft.com/office/drawing/2014/main" id="{B3197F15-FEA9-40D4-BDB0-13A77FECA877}"/>
              </a:ext>
            </a:extLst>
          </p:cNvPr>
          <p:cNvSpPr>
            <a:spLocks noGrp="1"/>
          </p:cNvSpPr>
          <p:nvPr>
            <p:ph sz="quarter" idx="13" hasCustomPrompt="1"/>
          </p:nvPr>
        </p:nvSpPr>
        <p:spPr>
          <a:xfrm>
            <a:off x="844550" y="2319338"/>
            <a:ext cx="10502900" cy="3717925"/>
          </a:xfrm>
        </p:spPr>
        <p:txBody>
          <a:bodyPr/>
          <a:lstStyle>
            <a:lvl1pPr>
              <a:defRPr/>
            </a:lvl1pPr>
          </a:lstStyle>
          <a:p>
            <a:pPr lvl="0"/>
            <a:r>
              <a:rPr lang="en-US" dirty="0"/>
              <a:t>Click to add content</a:t>
            </a:r>
          </a:p>
        </p:txBody>
      </p:sp>
    </p:spTree>
    <p:extLst>
      <p:ext uri="{BB962C8B-B14F-4D97-AF65-F5344CB8AC3E}">
        <p14:creationId xmlns:p14="http://schemas.microsoft.com/office/powerpoint/2010/main" val="928256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6F1404-6040-436F-A4F1-5A505FA30EA9}"/>
              </a:ext>
            </a:extLst>
          </p:cNvPr>
          <p:cNvSpPr>
            <a:spLocks noGrp="1"/>
          </p:cNvSpPr>
          <p:nvPr>
            <p:ph sz="quarter" idx="13" hasCustomPrompt="1"/>
          </p:nvPr>
        </p:nvSpPr>
        <p:spPr>
          <a:xfrm>
            <a:off x="882650" y="2441575"/>
            <a:ext cx="10426700" cy="3479800"/>
          </a:xfrm>
        </p:spPr>
        <p:txBody>
          <a:bodyPr/>
          <a:lstStyle>
            <a:lvl1pPr>
              <a:defRPr/>
            </a:lvl1pPr>
          </a:lstStyle>
          <a:p>
            <a:pPr lvl="0"/>
            <a:r>
              <a:rPr lang="en-US" dirty="0"/>
              <a:t>Click to add content</a:t>
            </a:r>
          </a:p>
        </p:txBody>
      </p:sp>
      <p:sp>
        <p:nvSpPr>
          <p:cNvPr id="6" name="Title 1">
            <a:extLst>
              <a:ext uri="{FF2B5EF4-FFF2-40B4-BE49-F238E27FC236}">
                <a16:creationId xmlns:a16="http://schemas.microsoft.com/office/drawing/2014/main" id="{25ABF0D4-6E3E-4B6A-9402-0B1819B2EA41}"/>
              </a:ext>
            </a:extLst>
          </p:cNvPr>
          <p:cNvSpPr>
            <a:spLocks noGrp="1"/>
          </p:cNvSpPr>
          <p:nvPr>
            <p:ph type="title"/>
          </p:nvPr>
        </p:nvSpPr>
        <p:spPr>
          <a:xfrm>
            <a:off x="1082675" y="531815"/>
            <a:ext cx="10026650" cy="910310"/>
          </a:xfrm>
        </p:spPr>
        <p:txBody>
          <a:bodyPr wrap="square" anchor="b" anchorCtr="0">
            <a:normAutofit/>
          </a:bodyPr>
          <a:lstStyle>
            <a:lvl1pPr algn="ctr">
              <a:defRPr/>
            </a:lvl1pPr>
          </a:lstStyle>
          <a:p>
            <a:pPr algn="ctr"/>
            <a:r>
              <a:rPr lang="en-US"/>
              <a:t>Click to edit Master title style</a:t>
            </a:r>
            <a:endParaRPr lang="en-US" dirty="0"/>
          </a:p>
        </p:txBody>
      </p:sp>
      <p:cxnSp>
        <p:nvCxnSpPr>
          <p:cNvPr id="7" name="Straight Connector 6">
            <a:extLst>
              <a:ext uri="{FF2B5EF4-FFF2-40B4-BE49-F238E27FC236}">
                <a16:creationId xmlns:a16="http://schemas.microsoft.com/office/drawing/2014/main" id="{5DAB4820-09C0-4A6A-9DEF-D377D04A2CE8}"/>
              </a:ext>
              <a:ext uri="{C183D7F6-B498-43B3-948B-1728B52AA6E4}">
                <adec:decorative xmlns:adec="http://schemas.microsoft.com/office/drawing/2017/decorative" val="1"/>
              </a:ext>
            </a:extLst>
          </p:cNvPr>
          <p:cNvCxnSpPr>
            <a:cxnSpLocks/>
          </p:cNvCxnSpPr>
          <p:nvPr userDrawn="1"/>
        </p:nvCxnSpPr>
        <p:spPr>
          <a:xfrm>
            <a:off x="5819649" y="1893832"/>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Date Placeholder 3">
            <a:extLst>
              <a:ext uri="{FF2B5EF4-FFF2-40B4-BE49-F238E27FC236}">
                <a16:creationId xmlns:a16="http://schemas.microsoft.com/office/drawing/2014/main" id="{75B58DA2-1433-4624-A301-D9496CB28975}"/>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9" name="Footer Placeholder 4">
            <a:extLst>
              <a:ext uri="{FF2B5EF4-FFF2-40B4-BE49-F238E27FC236}">
                <a16:creationId xmlns:a16="http://schemas.microsoft.com/office/drawing/2014/main" id="{428E4701-5991-4858-AE71-47400E64FE23}"/>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0" name="Slide Number Placeholder 5">
            <a:extLst>
              <a:ext uri="{FF2B5EF4-FFF2-40B4-BE49-F238E27FC236}">
                <a16:creationId xmlns:a16="http://schemas.microsoft.com/office/drawing/2014/main" id="{AC430A52-01FF-4B61-8B7A-C60A8D06B2A6}"/>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2700054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88FC32C6-4CA8-4D0A-96AC-76733C2BC757}"/>
              </a:ext>
            </a:extLst>
          </p:cNvPr>
          <p:cNvSpPr>
            <a:spLocks noGrp="1"/>
          </p:cNvSpPr>
          <p:nvPr>
            <p:ph type="pic" sz="quarter" idx="13" hasCustomPrompt="1"/>
          </p:nvPr>
        </p:nvSpPr>
        <p:spPr>
          <a:xfrm>
            <a:off x="541337" y="542924"/>
            <a:ext cx="11109663" cy="5772395"/>
          </a:xfrm>
        </p:spPr>
        <p:txBody>
          <a:bodyPr/>
          <a:lstStyle>
            <a:lvl1pPr marL="0" indent="0" algn="ctr">
              <a:buNone/>
              <a:defRPr/>
            </a:lvl1pPr>
          </a:lstStyle>
          <a:p>
            <a:r>
              <a:rPr lang="en-US" dirty="0"/>
              <a:t>Click to add photo</a:t>
            </a:r>
          </a:p>
        </p:txBody>
      </p:sp>
      <p:sp>
        <p:nvSpPr>
          <p:cNvPr id="2" name="Title 1">
            <a:extLst>
              <a:ext uri="{FF2B5EF4-FFF2-40B4-BE49-F238E27FC236}">
                <a16:creationId xmlns:a16="http://schemas.microsoft.com/office/drawing/2014/main" id="{A516D5E1-C594-4160-9367-2B471F6C2A9F}"/>
              </a:ext>
            </a:extLst>
          </p:cNvPr>
          <p:cNvSpPr>
            <a:spLocks noGrp="1"/>
          </p:cNvSpPr>
          <p:nvPr>
            <p:ph type="title"/>
          </p:nvPr>
        </p:nvSpPr>
        <p:spPr>
          <a:xfrm>
            <a:off x="541000" y="552841"/>
            <a:ext cx="11109663" cy="3560127"/>
          </a:xfrm>
          <a:gradFill flip="none" rotWithShape="0">
            <a:gsLst>
              <a:gs pos="0">
                <a:schemeClr val="bg1">
                  <a:alpha val="57000"/>
                </a:schemeClr>
              </a:gs>
              <a:gs pos="86000">
                <a:schemeClr val="bg1">
                  <a:alpha val="0"/>
                </a:schemeClr>
              </a:gs>
            </a:gsLst>
            <a:path path="circle">
              <a:fillToRect l="50000" t="50000" r="50000" b="50000"/>
            </a:path>
            <a:tileRect/>
          </a:gradFill>
        </p:spPr>
        <p:txBody>
          <a:bodyPr lIns="1554480" rIns="1554480" bIns="914400" anchor="b"/>
          <a:lstStyle>
            <a:lvl1pPr algn="ctr">
              <a:lnSpc>
                <a:spcPct val="125000"/>
              </a:lnSpc>
              <a:spcBef>
                <a:spcPts val="1000"/>
              </a:spcBef>
              <a:defRPr>
                <a:solidFill>
                  <a:schemeClr val="tx1"/>
                </a:solidFill>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11" name="Subtitle 5">
            <a:extLst>
              <a:ext uri="{FF2B5EF4-FFF2-40B4-BE49-F238E27FC236}">
                <a16:creationId xmlns:a16="http://schemas.microsoft.com/office/drawing/2014/main" id="{3C87561D-53CF-4295-8BCE-C9ACAA1DE94A}"/>
              </a:ext>
            </a:extLst>
          </p:cNvPr>
          <p:cNvSpPr>
            <a:spLocks noGrp="1"/>
          </p:cNvSpPr>
          <p:nvPr>
            <p:ph type="subTitle" idx="1"/>
          </p:nvPr>
        </p:nvSpPr>
        <p:spPr>
          <a:xfrm>
            <a:off x="540663" y="4113212"/>
            <a:ext cx="11109999" cy="2201863"/>
          </a:xfrm>
          <a:gradFill flip="none" rotWithShape="0">
            <a:gsLst>
              <a:gs pos="0">
                <a:schemeClr val="bg1">
                  <a:alpha val="55000"/>
                </a:schemeClr>
              </a:gs>
              <a:gs pos="76000">
                <a:schemeClr val="bg1">
                  <a:alpha val="0"/>
                </a:schemeClr>
              </a:gs>
            </a:gsLst>
            <a:path path="circle">
              <a:fillToRect l="50000" t="50000" r="50000" b="50000"/>
            </a:path>
            <a:tileRect/>
          </a:gradFill>
        </p:spPr>
        <p:txBody>
          <a:bodyPr/>
          <a:lstStyle>
            <a:lvl1pPr marL="0" indent="0" algn="ctr">
              <a:buNone/>
              <a:defRPr i="1">
                <a:solidFill>
                  <a:schemeClr val="tx1"/>
                </a:solidFill>
              </a:defRPr>
            </a:lvl1pPr>
          </a:lstStyle>
          <a:p>
            <a:r>
              <a:rPr lang="en-US">
                <a:solidFill>
                  <a:srgbClr val="FFFFFF"/>
                </a:solidFill>
              </a:rPr>
              <a:t>Click to edit Master subtitle style</a:t>
            </a:r>
            <a:endParaRPr lang="en-US" dirty="0">
              <a:solidFill>
                <a:srgbClr val="FFFFFF"/>
              </a:solidFill>
            </a:endParaRPr>
          </a:p>
        </p:txBody>
      </p:sp>
      <p:sp>
        <p:nvSpPr>
          <p:cNvPr id="15" name="Date Placeholder 47">
            <a:extLst>
              <a:ext uri="{FF2B5EF4-FFF2-40B4-BE49-F238E27FC236}">
                <a16:creationId xmlns:a16="http://schemas.microsoft.com/office/drawing/2014/main" id="{A3B22F32-6863-413E-917C-18EA0DFB02D7}"/>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6" name="Footer Placeholder 48">
            <a:extLst>
              <a:ext uri="{FF2B5EF4-FFF2-40B4-BE49-F238E27FC236}">
                <a16:creationId xmlns:a16="http://schemas.microsoft.com/office/drawing/2014/main" id="{C1CD5745-E602-4F82-9381-B24C8EF2B2D1}"/>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7" name="Slide Number Placeholder 49">
            <a:extLst>
              <a:ext uri="{FF2B5EF4-FFF2-40B4-BE49-F238E27FC236}">
                <a16:creationId xmlns:a16="http://schemas.microsoft.com/office/drawing/2014/main" id="{D8E278D8-BE28-49BF-B9CA-C67917808C7D}"/>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348223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2C235F5-1E24-4AC0-9651-F632551F0A12}"/>
              </a:ext>
            </a:extLst>
          </p:cNvPr>
          <p:cNvSpPr>
            <a:spLocks noGrp="1"/>
          </p:cNvSpPr>
          <p:nvPr>
            <p:ph type="title"/>
          </p:nvPr>
        </p:nvSpPr>
        <p:spPr>
          <a:xfrm>
            <a:off x="1078100" y="542671"/>
            <a:ext cx="10026650" cy="1124202"/>
          </a:xfrm>
        </p:spPr>
        <p:txBody>
          <a:bodyPr wrap="square" anchor="ctr" anchorCtr="0">
            <a:normAutofit/>
          </a:bodyPr>
          <a:lstStyle>
            <a:lvl1pPr algn="ctr">
              <a:defRPr/>
            </a:lvl1pPr>
          </a:lstStyle>
          <a:p>
            <a:pPr algn="ctr"/>
            <a:r>
              <a:rPr lang="en-US"/>
              <a:t>Click to edit Master title style</a:t>
            </a:r>
            <a:endParaRPr lang="en-US" dirty="0"/>
          </a:p>
        </p:txBody>
      </p:sp>
      <p:sp useBgFill="1">
        <p:nvSpPr>
          <p:cNvPr id="10" name="Rectangle 9">
            <a:extLst>
              <a:ext uri="{FF2B5EF4-FFF2-40B4-BE49-F238E27FC236}">
                <a16:creationId xmlns:a16="http://schemas.microsoft.com/office/drawing/2014/main" id="{386CF273-85C7-48C6-9D99-80CD0F67D416}"/>
              </a:ext>
              <a:ext uri="{C183D7F6-B498-43B3-948B-1728B52AA6E4}">
                <adec:decorative xmlns:adec="http://schemas.microsoft.com/office/drawing/2017/decorative" val="1"/>
              </a:ext>
            </a:extLst>
          </p:cNvPr>
          <p:cNvSpPr/>
          <p:nvPr userDrawn="1"/>
        </p:nvSpPr>
        <p:spPr>
          <a:xfrm>
            <a:off x="0" y="2252664"/>
            <a:ext cx="12192000" cy="4605336"/>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alpha val="20000"/>
                </a:prstClr>
              </a:solidFill>
              <a:effectLst/>
              <a:uLnTx/>
              <a:uFillTx/>
              <a:latin typeface="Avenir Next LT Pro Light"/>
              <a:ea typeface="+mn-ea"/>
              <a:cs typeface="+mn-cs"/>
            </a:endParaRPr>
          </a:p>
        </p:txBody>
      </p:sp>
      <p:sp>
        <p:nvSpPr>
          <p:cNvPr id="11" name="Date Placeholder 3">
            <a:extLst>
              <a:ext uri="{FF2B5EF4-FFF2-40B4-BE49-F238E27FC236}">
                <a16:creationId xmlns:a16="http://schemas.microsoft.com/office/drawing/2014/main" id="{12DE76C3-E6D8-463F-8388-6F9C562B118D}"/>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2" name="Footer Placeholder 4">
            <a:extLst>
              <a:ext uri="{FF2B5EF4-FFF2-40B4-BE49-F238E27FC236}">
                <a16:creationId xmlns:a16="http://schemas.microsoft.com/office/drawing/2014/main" id="{A6DF242C-E687-4FAA-B4B3-1F220D407775}"/>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3" name="Slide Number Placeholder 5">
            <a:extLst>
              <a:ext uri="{FF2B5EF4-FFF2-40B4-BE49-F238E27FC236}">
                <a16:creationId xmlns:a16="http://schemas.microsoft.com/office/drawing/2014/main" id="{E65BE381-2126-47B0-85DE-51B889D797D9}"/>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
        <p:nvSpPr>
          <p:cNvPr id="3" name="Content Placeholder 2">
            <a:extLst>
              <a:ext uri="{FF2B5EF4-FFF2-40B4-BE49-F238E27FC236}">
                <a16:creationId xmlns:a16="http://schemas.microsoft.com/office/drawing/2014/main" id="{CD8AA890-F3B6-4230-8A2F-DD9E9465AD03}"/>
              </a:ext>
            </a:extLst>
          </p:cNvPr>
          <p:cNvSpPr>
            <a:spLocks noGrp="1"/>
          </p:cNvSpPr>
          <p:nvPr>
            <p:ph sz="quarter" idx="13" hasCustomPrompt="1"/>
          </p:nvPr>
        </p:nvSpPr>
        <p:spPr>
          <a:xfrm>
            <a:off x="809625" y="2561936"/>
            <a:ext cx="10563225" cy="3657600"/>
          </a:xfrm>
        </p:spPr>
        <p:txBody>
          <a:bodyPr/>
          <a:lstStyle>
            <a:lvl1pPr>
              <a:defRPr/>
            </a:lvl1pPr>
          </a:lstStyle>
          <a:p>
            <a:pPr lvl="0"/>
            <a:r>
              <a:rPr lang="en-US" dirty="0"/>
              <a:t>Click to add content</a:t>
            </a:r>
          </a:p>
        </p:txBody>
      </p:sp>
    </p:spTree>
    <p:extLst>
      <p:ext uri="{BB962C8B-B14F-4D97-AF65-F5344CB8AC3E}">
        <p14:creationId xmlns:p14="http://schemas.microsoft.com/office/powerpoint/2010/main" val="2425502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F0A929-3212-4520-8030-2AD44A0AAA11}"/>
              </a:ext>
            </a:extLst>
          </p:cNvPr>
          <p:cNvSpPr>
            <a:spLocks noGrp="1"/>
          </p:cNvSpPr>
          <p:nvPr>
            <p:ph sz="quarter" idx="13" hasCustomPrompt="1"/>
          </p:nvPr>
        </p:nvSpPr>
        <p:spPr>
          <a:xfrm>
            <a:off x="665163" y="2438400"/>
            <a:ext cx="10852150" cy="3963988"/>
          </a:xfrm>
        </p:spPr>
        <p:txBody>
          <a:bodyPr/>
          <a:lstStyle>
            <a:lvl1pPr>
              <a:defRPr/>
            </a:lvl1pPr>
          </a:lstStyle>
          <a:p>
            <a:pPr lvl="0"/>
            <a:r>
              <a:rPr lang="en-US" dirty="0"/>
              <a:t>Click to add content</a:t>
            </a:r>
          </a:p>
        </p:txBody>
      </p:sp>
      <p:sp>
        <p:nvSpPr>
          <p:cNvPr id="8" name="Title 1">
            <a:extLst>
              <a:ext uri="{FF2B5EF4-FFF2-40B4-BE49-F238E27FC236}">
                <a16:creationId xmlns:a16="http://schemas.microsoft.com/office/drawing/2014/main" id="{CF73B8BD-0598-4710-9900-CFD8682693F2}"/>
              </a:ext>
            </a:extLst>
          </p:cNvPr>
          <p:cNvSpPr>
            <a:spLocks noGrp="1"/>
          </p:cNvSpPr>
          <p:nvPr>
            <p:ph type="title"/>
          </p:nvPr>
        </p:nvSpPr>
        <p:spPr>
          <a:xfrm>
            <a:off x="1078100" y="542671"/>
            <a:ext cx="10026650" cy="1124202"/>
          </a:xfrm>
        </p:spPr>
        <p:txBody>
          <a:bodyPr wrap="square" anchor="ctr" anchorCtr="0">
            <a:normAutofit/>
          </a:bodyPr>
          <a:lstStyle>
            <a:lvl1pPr algn="ctr">
              <a:defRPr/>
            </a:lvl1pPr>
          </a:lstStyle>
          <a:p>
            <a:pPr algn="ctr"/>
            <a:r>
              <a:rPr lang="en-US"/>
              <a:t>Click to edit Master title style</a:t>
            </a:r>
            <a:endParaRPr lang="en-US" dirty="0"/>
          </a:p>
        </p:txBody>
      </p:sp>
      <p:sp useBgFill="1">
        <p:nvSpPr>
          <p:cNvPr id="9" name="Rectangle 8">
            <a:extLst>
              <a:ext uri="{FF2B5EF4-FFF2-40B4-BE49-F238E27FC236}">
                <a16:creationId xmlns:a16="http://schemas.microsoft.com/office/drawing/2014/main" id="{0480E68B-56A3-4BC6-8CCD-6708C87D082D}"/>
              </a:ext>
              <a:ext uri="{C183D7F6-B498-43B3-948B-1728B52AA6E4}">
                <adec:decorative xmlns:adec="http://schemas.microsoft.com/office/drawing/2017/decorative" val="1"/>
              </a:ext>
            </a:extLst>
          </p:cNvPr>
          <p:cNvSpPr/>
          <p:nvPr userDrawn="1"/>
        </p:nvSpPr>
        <p:spPr>
          <a:xfrm>
            <a:off x="0" y="2252664"/>
            <a:ext cx="12192000" cy="4605336"/>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alpha val="20000"/>
                </a:prstClr>
              </a:solidFill>
              <a:effectLst/>
              <a:uLnTx/>
              <a:uFillTx/>
              <a:latin typeface="Avenir Next LT Pro Light"/>
              <a:ea typeface="+mn-ea"/>
              <a:cs typeface="+mn-cs"/>
            </a:endParaRPr>
          </a:p>
        </p:txBody>
      </p:sp>
      <p:sp>
        <p:nvSpPr>
          <p:cNvPr id="10" name="Date Placeholder 3">
            <a:extLst>
              <a:ext uri="{FF2B5EF4-FFF2-40B4-BE49-F238E27FC236}">
                <a16:creationId xmlns:a16="http://schemas.microsoft.com/office/drawing/2014/main" id="{22DF9CC0-EB78-4426-B0D6-62268D2FB243}"/>
              </a:ext>
            </a:extLst>
          </p:cNvPr>
          <p:cNvSpPr>
            <a:spLocks noGrp="1"/>
          </p:cNvSpPr>
          <p:nvPr>
            <p:ph type="dt" sz="half" idx="10"/>
          </p:nvPr>
        </p:nvSpPr>
        <p:spPr>
          <a:xfrm>
            <a:off x="541338" y="6401999"/>
            <a:ext cx="2206625" cy="369332"/>
          </a:xfrm>
        </p:spPr>
        <p:txBody>
          <a:bodyPr/>
          <a:lstStyle>
            <a:lvl1pPr>
              <a:defRPr/>
            </a:lvl1pPr>
          </a:lstStyle>
          <a:p>
            <a:pPr>
              <a:defRPr/>
            </a:pPr>
            <a:r>
              <a:rPr lang="en-US" dirty="0">
                <a:solidFill>
                  <a:prstClr val="white">
                    <a:alpha val="70000"/>
                  </a:prstClr>
                </a:solidFill>
              </a:rPr>
              <a:t>20XX</a:t>
            </a:r>
          </a:p>
        </p:txBody>
      </p:sp>
      <p:sp>
        <p:nvSpPr>
          <p:cNvPr id="11" name="Footer Placeholder 4">
            <a:extLst>
              <a:ext uri="{FF2B5EF4-FFF2-40B4-BE49-F238E27FC236}">
                <a16:creationId xmlns:a16="http://schemas.microsoft.com/office/drawing/2014/main" id="{010167B9-B6A1-4C18-A11C-5E41BDB0EEB9}"/>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rPr>
              <a:t>Presentation Title</a:t>
            </a:r>
          </a:p>
        </p:txBody>
      </p:sp>
      <p:sp>
        <p:nvSpPr>
          <p:cNvPr id="12" name="Slide Number Placeholder 5">
            <a:extLst>
              <a:ext uri="{FF2B5EF4-FFF2-40B4-BE49-F238E27FC236}">
                <a16:creationId xmlns:a16="http://schemas.microsoft.com/office/drawing/2014/main" id="{6C8D2EB3-722B-4A95-8F0C-E4BBA5E59D3D}"/>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Tree>
    <p:extLst>
      <p:ext uri="{BB962C8B-B14F-4D97-AF65-F5344CB8AC3E}">
        <p14:creationId xmlns:p14="http://schemas.microsoft.com/office/powerpoint/2010/main" val="71350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r>
              <a:rPr lang="en-US" dirty="0"/>
              <a:t>20XX</a:t>
            </a:r>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50823109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mailto:kngilmore@ucdavis.edu" TargetMode="External"/><Relationship Id="rId1" Type="http://schemas.openxmlformats.org/officeDocument/2006/relationships/slideLayout" Target="../slideLayouts/slideLayout13.xml"/><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guide/notice-files/NOT-OD-24-057.html" TargetMode="Externa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new.nsf.gov/policies/pappg/24-1" TargetMode="External"/><Relationship Id="rId1" Type="http://schemas.openxmlformats.org/officeDocument/2006/relationships/slideLayout" Target="../slideLayouts/slideLayout1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8" Type="http://schemas.openxmlformats.org/officeDocument/2006/relationships/hyperlink" Target="mailto:SPOTraining@ucdavis.edu" TargetMode="External"/><Relationship Id="rId3" Type="http://schemas.openxmlformats.org/officeDocument/2006/relationships/hyperlink" Target="mailto:awards@ucdavis.edu" TargetMode="External"/><Relationship Id="rId7" Type="http://schemas.openxmlformats.org/officeDocument/2006/relationships/hyperlink" Target="mailto:ORCayuseHelp@ucdavis.edu" TargetMode="External"/><Relationship Id="rId2" Type="http://schemas.openxmlformats.org/officeDocument/2006/relationships/hyperlink" Target="mailto:proposals@ucdavis.edu" TargetMode="External"/><Relationship Id="rId1" Type="http://schemas.openxmlformats.org/officeDocument/2006/relationships/slideLayout" Target="../slideLayouts/slideLayout10.xml"/><Relationship Id="rId6" Type="http://schemas.openxmlformats.org/officeDocument/2006/relationships/hyperlink" Target="mailto:SPOeRAhelp@ucdavis.edu" TargetMode="External"/><Relationship Id="rId5" Type="http://schemas.openxmlformats.org/officeDocument/2006/relationships/hyperlink" Target="mailto:closeouts@ucdavis.edu" TargetMode="External"/><Relationship Id="rId4" Type="http://schemas.openxmlformats.org/officeDocument/2006/relationships/hyperlink" Target="mailto:subawards@ucdavis.edu" TargetMode="External"/><Relationship Id="rId9" Type="http://schemas.openxmlformats.org/officeDocument/2006/relationships/hyperlink" Target="https://research.ucdavis.edu/contact-us/sponsored-program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hyperlink" Target="https://docs.or.ucdavis.edu/spo/" TargetMode="Externa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https://grad.ucdavis.edu/understanding-your-student-salary" TargetMode="External"/><Relationship Id="rId2" Type="http://schemas.openxmlformats.org/officeDocument/2006/relationships/image" Target="../media/image13.tmp"/><Relationship Id="rId1" Type="http://schemas.openxmlformats.org/officeDocument/2006/relationships/slideLayout" Target="../slideLayouts/slideLayout10.xml"/><Relationship Id="rId4" Type="http://schemas.openxmlformats.org/officeDocument/2006/relationships/hyperlink" Target="https://ucdavis.app.box.com/s/d2cv7dqvg2moyw5ymr1gokliyn3ddfqz"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03501C3-C301-490F-A129-5C468AEC915D}"/>
              </a:ext>
            </a:extLst>
          </p:cNvPr>
          <p:cNvSpPr>
            <a:spLocks noGrp="1"/>
          </p:cNvSpPr>
          <p:nvPr>
            <p:ph type="ctrTitle"/>
          </p:nvPr>
        </p:nvSpPr>
        <p:spPr>
          <a:xfrm>
            <a:off x="7766050" y="1079500"/>
            <a:ext cx="3884962" cy="2138400"/>
          </a:xfrm>
        </p:spPr>
        <p:txBody>
          <a:bodyPr/>
          <a:lstStyle/>
          <a:p>
            <a:r>
              <a:rPr lang="en-US" dirty="0"/>
              <a:t>Research administration forum</a:t>
            </a:r>
          </a:p>
        </p:txBody>
      </p:sp>
      <p:sp>
        <p:nvSpPr>
          <p:cNvPr id="11" name="Subtitle 10">
            <a:extLst>
              <a:ext uri="{FF2B5EF4-FFF2-40B4-BE49-F238E27FC236}">
                <a16:creationId xmlns:a16="http://schemas.microsoft.com/office/drawing/2014/main" id="{FC3F3DE7-4288-44D0-9E2E-8E5B9936AE7C}"/>
              </a:ext>
            </a:extLst>
          </p:cNvPr>
          <p:cNvSpPr>
            <a:spLocks noGrp="1"/>
          </p:cNvSpPr>
          <p:nvPr>
            <p:ph type="subTitle" idx="1"/>
          </p:nvPr>
        </p:nvSpPr>
        <p:spPr>
          <a:xfrm>
            <a:off x="7766051" y="4113213"/>
            <a:ext cx="3884961" cy="1655762"/>
          </a:xfrm>
        </p:spPr>
        <p:txBody>
          <a:bodyPr/>
          <a:lstStyle/>
          <a:p>
            <a:r>
              <a:rPr lang="en-US" dirty="0"/>
              <a:t>February 2024</a:t>
            </a:r>
          </a:p>
        </p:txBody>
      </p:sp>
      <p:pic>
        <p:nvPicPr>
          <p:cNvPr id="20" name="Picture Placeholder 19" descr="A close up of a leaf">
            <a:extLst>
              <a:ext uri="{FF2B5EF4-FFF2-40B4-BE49-F238E27FC236}">
                <a16:creationId xmlns:a16="http://schemas.microsoft.com/office/drawing/2014/main" id="{6E2D2D38-24AA-4E51-8201-BF33AE415872}"/>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541338" y="539750"/>
            <a:ext cx="6670675" cy="5759450"/>
          </a:xfrm>
        </p:spPr>
      </p:pic>
      <p:sp>
        <p:nvSpPr>
          <p:cNvPr id="12" name="Rectangle 5">
            <a:extLst>
              <a:ext uri="{FF2B5EF4-FFF2-40B4-BE49-F238E27FC236}">
                <a16:creationId xmlns:a16="http://schemas.microsoft.com/office/drawing/2014/main" id="{BF82E292-DFEA-41F7-8541-66C7DFE609B3}"/>
              </a:ext>
              <a:ext uri="{C183D7F6-B498-43B3-948B-1728B52AA6E4}">
                <adec:decorative xmlns:adec="http://schemas.microsoft.com/office/drawing/2017/decorative" val="1"/>
              </a:ext>
            </a:extLst>
          </p:cNvPr>
          <p:cNvSpPr/>
          <p:nvPr/>
        </p:nvSpPr>
        <p:spPr>
          <a:xfrm flipV="1">
            <a:off x="443748" y="443198"/>
            <a:ext cx="6660000" cy="57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75368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B999C-E40F-A3E6-EBE3-BBAE7C6CF4E7}"/>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9C2C2B0F-3556-550B-AEFA-024A1B0C0A00}"/>
              </a:ext>
            </a:extLst>
          </p:cNvPr>
          <p:cNvSpPr>
            <a:spLocks noGrp="1"/>
          </p:cNvSpPr>
          <p:nvPr>
            <p:ph type="title"/>
          </p:nvPr>
        </p:nvSpPr>
        <p:spPr>
          <a:xfrm>
            <a:off x="1082675" y="531815"/>
            <a:ext cx="10026650" cy="696910"/>
          </a:xfrm>
        </p:spPr>
        <p:txBody>
          <a:bodyPr/>
          <a:lstStyle/>
          <a:p>
            <a:r>
              <a:rPr lang="en-US" dirty="0"/>
              <a:t>Effort: key persons</a:t>
            </a:r>
          </a:p>
        </p:txBody>
      </p:sp>
      <p:sp>
        <p:nvSpPr>
          <p:cNvPr id="14" name="Footer Placeholder 13">
            <a:extLst>
              <a:ext uri="{FF2B5EF4-FFF2-40B4-BE49-F238E27FC236}">
                <a16:creationId xmlns:a16="http://schemas.microsoft.com/office/drawing/2014/main" id="{14DE9E03-D421-839C-80E5-3A5EEECDBAA3}"/>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3741D5FD-6197-CAB2-5FCD-D444591334E4}"/>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10</a:t>
            </a:fld>
            <a:endParaRPr lang="en-US" noProof="0" dirty="0"/>
          </a:p>
        </p:txBody>
      </p:sp>
      <p:sp>
        <p:nvSpPr>
          <p:cNvPr id="4" name="TextBox 3">
            <a:extLst>
              <a:ext uri="{FF2B5EF4-FFF2-40B4-BE49-F238E27FC236}">
                <a16:creationId xmlns:a16="http://schemas.microsoft.com/office/drawing/2014/main" id="{1DA229BF-309E-AC5B-AC56-32F76E094E49}"/>
              </a:ext>
            </a:extLst>
          </p:cNvPr>
          <p:cNvSpPr txBox="1"/>
          <p:nvPr/>
        </p:nvSpPr>
        <p:spPr>
          <a:xfrm>
            <a:off x="725557" y="1307650"/>
            <a:ext cx="10803834" cy="4624343"/>
          </a:xfrm>
          <a:prstGeom prst="rect">
            <a:avLst/>
          </a:prstGeom>
          <a:noFill/>
        </p:spPr>
        <p:txBody>
          <a:bodyPr wrap="square">
            <a:spAutoFit/>
          </a:bodyPr>
          <a:lstStyle/>
          <a:p>
            <a:pPr marL="0" marR="0">
              <a:lnSpc>
                <a:spcPct val="107000"/>
              </a:lnSpc>
              <a:spcBef>
                <a:spcPts val="0"/>
              </a:spcBef>
              <a:spcAft>
                <a:spcPts val="800"/>
              </a:spcAft>
            </a:pPr>
            <a:endParaRPr lang="en-US" sz="17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700" kern="100" dirty="0">
                <a:effectLst/>
                <a:latin typeface="Aptos" panose="020B0004020202020204" pitchFamily="34" charset="0"/>
                <a:ea typeface="Aptos" panose="020B0004020202020204" pitchFamily="34" charset="0"/>
                <a:cs typeface="Times New Roman" panose="02020603050405020304" pitchFamily="18" charset="0"/>
              </a:rPr>
              <a:t>As a reminder, measurable effort is required for all key persons on federal research projects per UCD Policy. </a:t>
            </a:r>
          </a:p>
          <a:p>
            <a:pPr marL="342900" marR="0" lvl="0" indent="-342900">
              <a:lnSpc>
                <a:spcPct val="107000"/>
              </a:lnSpc>
              <a:spcBef>
                <a:spcPts val="0"/>
              </a:spcBef>
              <a:spcAft>
                <a:spcPts val="800"/>
              </a:spcAft>
              <a:buFont typeface="Wingdings" panose="05000000000000000000" pitchFamily="2" charset="2"/>
              <a:buChar char=""/>
            </a:pPr>
            <a:r>
              <a:rPr lang="en-US" sz="1700" kern="100" dirty="0">
                <a:effectLst/>
                <a:latin typeface="Aptos" panose="020B0004020202020204" pitchFamily="34" charset="0"/>
                <a:ea typeface="Aptos" panose="020B0004020202020204" pitchFamily="34" charset="0"/>
                <a:cs typeface="Times New Roman" panose="02020603050405020304" pitchFamily="18" charset="0"/>
              </a:rPr>
              <a:t>Policy and Procedure Manual – PPM 330-21 Administration of Contract and Grant Projects, Section III Procedures, subsection D. Effort, “All Federal research awards require some level of committed faculty or senior researcher effort.” </a:t>
            </a:r>
          </a:p>
          <a:p>
            <a:pPr marL="0" marR="0">
              <a:lnSpc>
                <a:spcPct val="107000"/>
              </a:lnSpc>
              <a:spcBef>
                <a:spcPts val="0"/>
              </a:spcBef>
              <a:spcAft>
                <a:spcPts val="800"/>
              </a:spcAft>
            </a:pPr>
            <a:r>
              <a:rPr lang="en-US" sz="1700" kern="100" dirty="0">
                <a:effectLst/>
                <a:latin typeface="Aptos" panose="020B0004020202020204" pitchFamily="34" charset="0"/>
                <a:ea typeface="Aptos" panose="020B0004020202020204" pitchFamily="34" charset="0"/>
                <a:cs typeface="Times New Roman" panose="02020603050405020304" pitchFamily="18" charset="0"/>
              </a:rPr>
              <a:t>Therefore, all Key Personnel should be listed on the budget template even if they have not requested salary from the sponsor.  As an example, the detailed budget would look like the following when effort is committed but not reimbursed by the sponsor:</a:t>
            </a: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5" name="Picture 4" descr="A screenshot of a computer&#10;&#10;Description automatically generated">
            <a:extLst>
              <a:ext uri="{FF2B5EF4-FFF2-40B4-BE49-F238E27FC236}">
                <a16:creationId xmlns:a16="http://schemas.microsoft.com/office/drawing/2014/main" id="{9E01AE79-4EB7-5D31-B904-58EB5101A9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692" y="4059831"/>
            <a:ext cx="10135683" cy="2107165"/>
          </a:xfrm>
          <a:prstGeom prst="rect">
            <a:avLst/>
          </a:prstGeom>
        </p:spPr>
      </p:pic>
    </p:spTree>
    <p:extLst>
      <p:ext uri="{BB962C8B-B14F-4D97-AF65-F5344CB8AC3E}">
        <p14:creationId xmlns:p14="http://schemas.microsoft.com/office/powerpoint/2010/main" val="3402991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261A3-B03C-CEB6-64F6-27724D78A902}"/>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C22FC1FE-9F9A-006F-C476-36DF0FAE55E1}"/>
              </a:ext>
            </a:extLst>
          </p:cNvPr>
          <p:cNvSpPr>
            <a:spLocks noGrp="1"/>
          </p:cNvSpPr>
          <p:nvPr>
            <p:ph type="title"/>
          </p:nvPr>
        </p:nvSpPr>
        <p:spPr>
          <a:xfrm>
            <a:off x="1082675" y="531815"/>
            <a:ext cx="10026650" cy="696910"/>
          </a:xfrm>
        </p:spPr>
        <p:txBody>
          <a:bodyPr/>
          <a:lstStyle/>
          <a:p>
            <a:r>
              <a:rPr lang="en-US" dirty="0"/>
              <a:t>Effort: cayuse sP</a:t>
            </a:r>
          </a:p>
        </p:txBody>
      </p:sp>
      <p:sp>
        <p:nvSpPr>
          <p:cNvPr id="14" name="Footer Placeholder 13">
            <a:extLst>
              <a:ext uri="{FF2B5EF4-FFF2-40B4-BE49-F238E27FC236}">
                <a16:creationId xmlns:a16="http://schemas.microsoft.com/office/drawing/2014/main" id="{19F00F25-46B1-0155-7094-B4D7F6ACED0C}"/>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50E24C6E-575B-CE35-0D73-1ACE6D3C7E6D}"/>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11</a:t>
            </a:fld>
            <a:endParaRPr lang="en-US" noProof="0" dirty="0"/>
          </a:p>
        </p:txBody>
      </p:sp>
      <p:sp>
        <p:nvSpPr>
          <p:cNvPr id="3" name="TextBox 2">
            <a:extLst>
              <a:ext uri="{FF2B5EF4-FFF2-40B4-BE49-F238E27FC236}">
                <a16:creationId xmlns:a16="http://schemas.microsoft.com/office/drawing/2014/main" id="{9A0995E1-D035-D9D7-7D5F-FD7576170D18}"/>
              </a:ext>
            </a:extLst>
          </p:cNvPr>
          <p:cNvSpPr txBox="1"/>
          <p:nvPr/>
        </p:nvSpPr>
        <p:spPr>
          <a:xfrm>
            <a:off x="887895" y="1928065"/>
            <a:ext cx="10416209" cy="2065565"/>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Include effort for all key persons on the “Investigators/Research Team” page.  Effort should reflect the amount for their first year of participation on the project (this can be year 1 or later if they are not participating in all years.)  If funds for effort are not requested from the sponsor, ensure the effort is listed in the “Cost Shared Effort” column as shown below: </a:t>
            </a: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6" name="Picture 5" descr="A close-up of a screen&#10;&#10;Description automatically generated">
            <a:extLst>
              <a:ext uri="{FF2B5EF4-FFF2-40B4-BE49-F238E27FC236}">
                <a16:creationId xmlns:a16="http://schemas.microsoft.com/office/drawing/2014/main" id="{A6E297AA-7EAA-56FA-6A61-292505630BB1}"/>
              </a:ext>
            </a:extLst>
          </p:cNvPr>
          <p:cNvPicPr>
            <a:picLocks noChangeAspect="1"/>
          </p:cNvPicPr>
          <p:nvPr/>
        </p:nvPicPr>
        <p:blipFill>
          <a:blip r:embed="rId2"/>
          <a:stretch>
            <a:fillRect/>
          </a:stretch>
        </p:blipFill>
        <p:spPr>
          <a:xfrm>
            <a:off x="1295401" y="3541500"/>
            <a:ext cx="9268780" cy="1576648"/>
          </a:xfrm>
          <a:prstGeom prst="rect">
            <a:avLst/>
          </a:prstGeom>
        </p:spPr>
      </p:pic>
    </p:spTree>
    <p:extLst>
      <p:ext uri="{BB962C8B-B14F-4D97-AF65-F5344CB8AC3E}">
        <p14:creationId xmlns:p14="http://schemas.microsoft.com/office/powerpoint/2010/main" val="1199221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5E7E1-36D3-9D29-546E-46EABB5F191F}"/>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9A09A23A-001B-228E-8CD3-97872E83415A}"/>
              </a:ext>
            </a:extLst>
          </p:cNvPr>
          <p:cNvSpPr>
            <a:spLocks noGrp="1"/>
          </p:cNvSpPr>
          <p:nvPr>
            <p:ph type="title"/>
          </p:nvPr>
        </p:nvSpPr>
        <p:spPr>
          <a:xfrm>
            <a:off x="1082675" y="531815"/>
            <a:ext cx="10026650" cy="696910"/>
          </a:xfrm>
        </p:spPr>
        <p:txBody>
          <a:bodyPr/>
          <a:lstStyle/>
          <a:p>
            <a:r>
              <a:rPr lang="en-US" dirty="0"/>
              <a:t>Effort: sponsor forms</a:t>
            </a:r>
          </a:p>
        </p:txBody>
      </p:sp>
      <p:sp>
        <p:nvSpPr>
          <p:cNvPr id="14" name="Footer Placeholder 13">
            <a:extLst>
              <a:ext uri="{FF2B5EF4-FFF2-40B4-BE49-F238E27FC236}">
                <a16:creationId xmlns:a16="http://schemas.microsoft.com/office/drawing/2014/main" id="{B235B876-BA64-9BE8-233F-4AFFC57F8DD3}"/>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3ACE1714-AA15-71F1-816F-3BEAE44496A3}"/>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12</a:t>
            </a:fld>
            <a:endParaRPr lang="en-US" noProof="0" dirty="0"/>
          </a:p>
        </p:txBody>
      </p:sp>
      <p:sp>
        <p:nvSpPr>
          <p:cNvPr id="3" name="TextBox 2">
            <a:extLst>
              <a:ext uri="{FF2B5EF4-FFF2-40B4-BE49-F238E27FC236}">
                <a16:creationId xmlns:a16="http://schemas.microsoft.com/office/drawing/2014/main" id="{4FEB8FD0-EB19-E674-B4D7-6053A92883FF}"/>
              </a:ext>
            </a:extLst>
          </p:cNvPr>
          <p:cNvSpPr txBox="1"/>
          <p:nvPr/>
        </p:nvSpPr>
        <p:spPr>
          <a:xfrm>
            <a:off x="887895" y="1928065"/>
            <a:ext cx="10416209" cy="2567113"/>
          </a:xfrm>
          <a:prstGeom prst="rect">
            <a:avLst/>
          </a:prstGeom>
          <a:noFill/>
        </p:spPr>
        <p:txBody>
          <a:bodyPr wrap="square">
            <a:spAutoFit/>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Unless the sponsor’s policy prohibits listing unpaid effort on the sponsor’s budget (e.g., NSF), the Sponsor’s Budget Form Pages (for example the R&amp;R Budget pages) should list all key persons with their committed effort even if no salary is requested.  </a:t>
            </a:r>
          </a:p>
          <a:p>
            <a:pPr>
              <a:lnSpc>
                <a:spcPct val="107000"/>
              </a:lnSpc>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text&#10;&#10;Description automatically generated">
            <a:extLst>
              <a:ext uri="{FF2B5EF4-FFF2-40B4-BE49-F238E27FC236}">
                <a16:creationId xmlns:a16="http://schemas.microsoft.com/office/drawing/2014/main" id="{168E8A98-1ADF-CD91-E589-22B2EF2CE929}"/>
              </a:ext>
            </a:extLst>
          </p:cNvPr>
          <p:cNvPicPr>
            <a:picLocks noChangeAspect="1"/>
          </p:cNvPicPr>
          <p:nvPr/>
        </p:nvPicPr>
        <p:blipFill>
          <a:blip r:embed="rId2"/>
          <a:stretch>
            <a:fillRect/>
          </a:stretch>
        </p:blipFill>
        <p:spPr>
          <a:xfrm>
            <a:off x="887895" y="3428999"/>
            <a:ext cx="10315575" cy="1266825"/>
          </a:xfrm>
          <a:prstGeom prst="rect">
            <a:avLst/>
          </a:prstGeom>
        </p:spPr>
      </p:pic>
    </p:spTree>
    <p:extLst>
      <p:ext uri="{BB962C8B-B14F-4D97-AF65-F5344CB8AC3E}">
        <p14:creationId xmlns:p14="http://schemas.microsoft.com/office/powerpoint/2010/main" val="1491226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5F3C3-CB19-F199-B392-752E384AFB40}"/>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1096D3F2-3E8C-D829-23DE-100147790E8B}"/>
              </a:ext>
            </a:extLst>
          </p:cNvPr>
          <p:cNvSpPr>
            <a:spLocks noGrp="1"/>
          </p:cNvSpPr>
          <p:nvPr>
            <p:ph type="title"/>
          </p:nvPr>
        </p:nvSpPr>
        <p:spPr>
          <a:xfrm>
            <a:off x="1082675" y="531815"/>
            <a:ext cx="10026650" cy="696910"/>
          </a:xfrm>
        </p:spPr>
        <p:txBody>
          <a:bodyPr/>
          <a:lstStyle/>
          <a:p>
            <a:r>
              <a:rPr lang="en-US" dirty="0"/>
              <a:t>Effort: budget justification</a:t>
            </a:r>
          </a:p>
        </p:txBody>
      </p:sp>
      <p:sp>
        <p:nvSpPr>
          <p:cNvPr id="14" name="Footer Placeholder 13">
            <a:extLst>
              <a:ext uri="{FF2B5EF4-FFF2-40B4-BE49-F238E27FC236}">
                <a16:creationId xmlns:a16="http://schemas.microsoft.com/office/drawing/2014/main" id="{0570D6CB-4CA1-E26C-B2C6-B2E4666B2BE0}"/>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06E98395-E37B-14CB-FABB-5A5934CA1E3F}"/>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13</a:t>
            </a:fld>
            <a:endParaRPr lang="en-US" noProof="0" dirty="0"/>
          </a:p>
        </p:txBody>
      </p:sp>
      <p:sp>
        <p:nvSpPr>
          <p:cNvPr id="3" name="TextBox 2">
            <a:extLst>
              <a:ext uri="{FF2B5EF4-FFF2-40B4-BE49-F238E27FC236}">
                <a16:creationId xmlns:a16="http://schemas.microsoft.com/office/drawing/2014/main" id="{A6F08BCE-B545-156C-7413-0E9FACDCD628}"/>
              </a:ext>
            </a:extLst>
          </p:cNvPr>
          <p:cNvSpPr txBox="1"/>
          <p:nvPr/>
        </p:nvSpPr>
        <p:spPr>
          <a:xfrm>
            <a:off x="887895" y="1928065"/>
            <a:ext cx="10416209" cy="2373342"/>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budget justification should reflect effort similar to the below:</a:t>
            </a:r>
          </a:p>
          <a:p>
            <a:pPr marL="342900" marR="0" lvl="0" indent="-342900">
              <a:lnSpc>
                <a:spcPct val="107000"/>
              </a:lnSpc>
              <a:spcBef>
                <a:spcPts val="0"/>
              </a:spcBef>
              <a:spcAft>
                <a:spcPts val="800"/>
              </a:spcAft>
              <a:buFont typeface="Wingdings" panose="05000000000000000000"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Dr. X, Principal Investigator (0.6 calendar months, no salary requested.)</a:t>
            </a:r>
          </a:p>
          <a:p>
            <a:pPr>
              <a:lnSpc>
                <a:spcPct val="107000"/>
              </a:lnSpc>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58126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BA2D1-895C-2F87-33E0-729D0557E40C}"/>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59502103-A7F0-DF85-508A-E3A0CBA779FA}"/>
              </a:ext>
            </a:extLst>
          </p:cNvPr>
          <p:cNvSpPr>
            <a:spLocks noGrp="1"/>
          </p:cNvSpPr>
          <p:nvPr>
            <p:ph type="title"/>
          </p:nvPr>
        </p:nvSpPr>
        <p:spPr>
          <a:xfrm>
            <a:off x="1082675" y="531815"/>
            <a:ext cx="10026650" cy="696910"/>
          </a:xfrm>
        </p:spPr>
        <p:txBody>
          <a:bodyPr/>
          <a:lstStyle/>
          <a:p>
            <a:r>
              <a:rPr lang="en-US" dirty="0"/>
              <a:t>NIH-SPECIFIC EFFORT REMINDER</a:t>
            </a:r>
          </a:p>
        </p:txBody>
      </p:sp>
      <p:sp>
        <p:nvSpPr>
          <p:cNvPr id="14" name="Footer Placeholder 13">
            <a:extLst>
              <a:ext uri="{FF2B5EF4-FFF2-40B4-BE49-F238E27FC236}">
                <a16:creationId xmlns:a16="http://schemas.microsoft.com/office/drawing/2014/main" id="{0629062F-8E94-CD80-0C9E-E1012DB4D019}"/>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CF79B2FD-7F63-F2B8-4AA4-ABC9690F0B1A}"/>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14</a:t>
            </a:fld>
            <a:endParaRPr lang="en-US" noProof="0" dirty="0"/>
          </a:p>
        </p:txBody>
      </p:sp>
      <p:sp>
        <p:nvSpPr>
          <p:cNvPr id="3" name="TextBox 2">
            <a:extLst>
              <a:ext uri="{FF2B5EF4-FFF2-40B4-BE49-F238E27FC236}">
                <a16:creationId xmlns:a16="http://schemas.microsoft.com/office/drawing/2014/main" id="{867C81D3-FC32-6F9A-442A-FE6F65D97DD9}"/>
              </a:ext>
            </a:extLst>
          </p:cNvPr>
          <p:cNvSpPr txBox="1"/>
          <p:nvPr/>
        </p:nvSpPr>
        <p:spPr>
          <a:xfrm>
            <a:off x="887895" y="2280490"/>
            <a:ext cx="10416209" cy="2863476"/>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On NIH proposals, if a part-time GSR is listed as 100% “effort” as part of a strategy to meet the GSR compensation cap, a statement is also required in the budget justification that clarifies what % time equals that 100% effort [e.g. a 50% or 62.5% FTE appointment].  Alternatively, the % time the GSR is employed can be listed with a statement as to what % equals 100% effort. </a:t>
            </a: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47755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9CB29-36AC-F440-09F9-E65E02E36632}"/>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BEE41274-8052-E17E-69AC-CA2B4B0B0DAD}"/>
              </a:ext>
            </a:extLst>
          </p:cNvPr>
          <p:cNvSpPr>
            <a:spLocks noGrp="1"/>
          </p:cNvSpPr>
          <p:nvPr>
            <p:ph type="title"/>
          </p:nvPr>
        </p:nvSpPr>
        <p:spPr>
          <a:xfrm>
            <a:off x="1082675" y="531815"/>
            <a:ext cx="10026650" cy="696910"/>
          </a:xfrm>
        </p:spPr>
        <p:txBody>
          <a:bodyPr/>
          <a:lstStyle/>
          <a:p>
            <a:r>
              <a:rPr lang="en-US" dirty="0"/>
              <a:t>Routing &amp; approval in cayuse 424</a:t>
            </a:r>
          </a:p>
        </p:txBody>
      </p:sp>
      <p:sp>
        <p:nvSpPr>
          <p:cNvPr id="14" name="Footer Placeholder 13">
            <a:extLst>
              <a:ext uri="{FF2B5EF4-FFF2-40B4-BE49-F238E27FC236}">
                <a16:creationId xmlns:a16="http://schemas.microsoft.com/office/drawing/2014/main" id="{A1756D83-FA84-8D03-9566-A2531623F717}"/>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1DC2E991-C7EA-3068-D534-6DBA69329D15}"/>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15</a:t>
            </a:fld>
            <a:endParaRPr lang="en-US" noProof="0" dirty="0"/>
          </a:p>
        </p:txBody>
      </p:sp>
      <p:sp>
        <p:nvSpPr>
          <p:cNvPr id="3" name="TextBox 2">
            <a:extLst>
              <a:ext uri="{FF2B5EF4-FFF2-40B4-BE49-F238E27FC236}">
                <a16:creationId xmlns:a16="http://schemas.microsoft.com/office/drawing/2014/main" id="{90648530-0800-9F8C-DC75-6DFFA9C3D0F1}"/>
              </a:ext>
            </a:extLst>
          </p:cNvPr>
          <p:cNvSpPr txBox="1"/>
          <p:nvPr/>
        </p:nvSpPr>
        <p:spPr>
          <a:xfrm>
            <a:off x="887895" y="2280490"/>
            <a:ext cx="10416209" cy="1666610"/>
          </a:xfrm>
          <a:prstGeom prst="rect">
            <a:avLst/>
          </a:prstGeom>
          <a:noFill/>
        </p:spPr>
        <p:txBody>
          <a:bodyPr wrap="square">
            <a:spAutoFit/>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Sponsored Programs does not use the “Routing &amp; Approval” page in Cayuse 424.  As such, there is no SPO requirement to have the PI log in and click the approval box unless it is per your department’s policy.  An email approval to your SPO analyst- preferably from the PI- is sufficient for us to move forward with submission.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22713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FFC00-F4E6-BAED-0E4F-B827D93EE644}"/>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785C6856-572A-873D-8588-1B1BD846D152}"/>
              </a:ext>
            </a:extLst>
          </p:cNvPr>
          <p:cNvSpPr>
            <a:spLocks noGrp="1"/>
          </p:cNvSpPr>
          <p:nvPr>
            <p:ph type="title"/>
          </p:nvPr>
        </p:nvSpPr>
        <p:spPr>
          <a:xfrm>
            <a:off x="1082675" y="531815"/>
            <a:ext cx="10026650" cy="696910"/>
          </a:xfrm>
        </p:spPr>
        <p:txBody>
          <a:bodyPr/>
          <a:lstStyle/>
          <a:p>
            <a:r>
              <a:rPr lang="en-US" dirty="0"/>
              <a:t>Compliance items</a:t>
            </a:r>
          </a:p>
        </p:txBody>
      </p:sp>
      <p:sp>
        <p:nvSpPr>
          <p:cNvPr id="14" name="Footer Placeholder 13">
            <a:extLst>
              <a:ext uri="{FF2B5EF4-FFF2-40B4-BE49-F238E27FC236}">
                <a16:creationId xmlns:a16="http://schemas.microsoft.com/office/drawing/2014/main" id="{F93B32FB-2070-AB43-74CC-0EEABD280388}"/>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C0907321-B883-823A-E80D-24E10886E6DB}"/>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16</a:t>
            </a:fld>
            <a:endParaRPr lang="en-US" noProof="0" dirty="0"/>
          </a:p>
        </p:txBody>
      </p:sp>
      <p:sp>
        <p:nvSpPr>
          <p:cNvPr id="3" name="TextBox 2">
            <a:extLst>
              <a:ext uri="{FF2B5EF4-FFF2-40B4-BE49-F238E27FC236}">
                <a16:creationId xmlns:a16="http://schemas.microsoft.com/office/drawing/2014/main" id="{13A870CE-D242-9DA9-BAF2-EE700BB91007}"/>
              </a:ext>
            </a:extLst>
          </p:cNvPr>
          <p:cNvSpPr txBox="1"/>
          <p:nvPr/>
        </p:nvSpPr>
        <p:spPr>
          <a:xfrm>
            <a:off x="887895" y="2280490"/>
            <a:ext cx="10416209" cy="1370247"/>
          </a:xfrm>
          <a:prstGeom prst="rect">
            <a:avLst/>
          </a:prstGeom>
          <a:noFill/>
        </p:spPr>
        <p:txBody>
          <a:bodyPr wrap="square">
            <a:spAutoFit/>
          </a:bodyPr>
          <a:lstStyle/>
          <a:p>
            <a:pPr marL="342900" marR="0" lvl="0" indent="-342900">
              <a:lnSpc>
                <a:spcPct val="107000"/>
              </a:lnSpc>
              <a:spcBef>
                <a:spcPts val="0"/>
              </a:spcBef>
              <a:spcAft>
                <a:spcPts val="800"/>
              </a:spcAft>
              <a:buFont typeface="Wingdings" panose="05000000000000000000"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Compliance items including SIAs/IPAs, PI Exceptions, COI forms, cost-sharing approvals, and certifications in SP are due at time of proposal.  Proposals can be withdrawn if these are not received at time of submission.  Please ensure that you and your PIs are prioritizing these requirements. </a:t>
            </a:r>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09684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3C4D624-C432-4768-B655-39498B3F301C}"/>
              </a:ext>
            </a:extLst>
          </p:cNvPr>
          <p:cNvSpPr>
            <a:spLocks noGrp="1"/>
          </p:cNvSpPr>
          <p:nvPr>
            <p:ph type="ctrTitle"/>
          </p:nvPr>
        </p:nvSpPr>
        <p:spPr>
          <a:xfrm>
            <a:off x="3870326" y="1089025"/>
            <a:ext cx="4451349" cy="1532951"/>
          </a:xfrm>
        </p:spPr>
        <p:txBody>
          <a:bodyPr/>
          <a:lstStyle/>
          <a:p>
            <a:r>
              <a:rPr lang="en-US" dirty="0"/>
              <a:t>Thank you</a:t>
            </a:r>
          </a:p>
        </p:txBody>
      </p:sp>
      <p:sp>
        <p:nvSpPr>
          <p:cNvPr id="15" name="Subtitle 14">
            <a:extLst>
              <a:ext uri="{FF2B5EF4-FFF2-40B4-BE49-F238E27FC236}">
                <a16:creationId xmlns:a16="http://schemas.microsoft.com/office/drawing/2014/main" id="{0AB46578-272C-455D-9707-73786009F0FD}"/>
              </a:ext>
            </a:extLst>
          </p:cNvPr>
          <p:cNvSpPr>
            <a:spLocks noGrp="1"/>
          </p:cNvSpPr>
          <p:nvPr>
            <p:ph type="subTitle" idx="1"/>
          </p:nvPr>
        </p:nvSpPr>
        <p:spPr>
          <a:xfrm>
            <a:off x="3870326" y="4248000"/>
            <a:ext cx="4451349" cy="1520975"/>
          </a:xfrm>
        </p:spPr>
        <p:txBody>
          <a:bodyPr/>
          <a:lstStyle/>
          <a:p>
            <a:r>
              <a:rPr lang="en-US" dirty="0"/>
              <a:t>Kelly Gilmore</a:t>
            </a:r>
          </a:p>
          <a:p>
            <a:r>
              <a:rPr lang="en-US" dirty="0">
                <a:hlinkClick r:id="rId2"/>
              </a:rPr>
              <a:t>kngilmore@ucdavis.edu</a:t>
            </a:r>
            <a:r>
              <a:rPr lang="en-US" dirty="0"/>
              <a:t> </a:t>
            </a:r>
          </a:p>
        </p:txBody>
      </p:sp>
      <p:pic>
        <p:nvPicPr>
          <p:cNvPr id="19" name="Picture Placeholder 18" descr="A picture containing nature, plant, dewdrop&#10;">
            <a:extLst>
              <a:ext uri="{FF2B5EF4-FFF2-40B4-BE49-F238E27FC236}">
                <a16:creationId xmlns:a16="http://schemas.microsoft.com/office/drawing/2014/main" id="{E20C2BF7-E3BC-4297-9B05-8C8493D60717}"/>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539750" y="539750"/>
            <a:ext cx="2768600" cy="5778500"/>
          </a:xfrm>
        </p:spPr>
      </p:pic>
      <p:pic>
        <p:nvPicPr>
          <p:cNvPr id="23" name="Picture Placeholder 22" descr="A picture containing fungus">
            <a:extLst>
              <a:ext uri="{FF2B5EF4-FFF2-40B4-BE49-F238E27FC236}">
                <a16:creationId xmlns:a16="http://schemas.microsoft.com/office/drawing/2014/main" id="{2E9E4E2C-EF65-4CAD-AEF2-A81895C64BF0}"/>
              </a:ext>
            </a:extLst>
          </p:cNvPr>
          <p:cNvPicPr>
            <a:picLocks noGrp="1" noChangeAspect="1"/>
          </p:cNvPicPr>
          <p:nvPr>
            <p:ph type="pic" sz="quarter" idx="14"/>
          </p:nvPr>
        </p:nvPicPr>
        <p:blipFill rotWithShape="1">
          <a:blip r:embed="rId4" cstate="screen">
            <a:extLst>
              <a:ext uri="{28A0092B-C50C-407E-A947-70E740481C1C}">
                <a14:useLocalDpi xmlns:a14="http://schemas.microsoft.com/office/drawing/2010/main" val="0"/>
              </a:ext>
            </a:extLst>
          </a:blip>
          <a:srcRect/>
          <a:stretch/>
        </p:blipFill>
        <p:spPr>
          <a:xfrm>
            <a:off x="8882412" y="539750"/>
            <a:ext cx="2768600" cy="5778500"/>
          </a:xfrm>
        </p:spPr>
      </p:pic>
      <p:sp>
        <p:nvSpPr>
          <p:cNvPr id="12" name="Footer Placeholder 11">
            <a:extLst>
              <a:ext uri="{FF2B5EF4-FFF2-40B4-BE49-F238E27FC236}">
                <a16:creationId xmlns:a16="http://schemas.microsoft.com/office/drawing/2014/main" id="{679FE43F-85F0-411F-A07D-5727641C913D}"/>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3" name="Slide Number Placeholder 12">
            <a:extLst>
              <a:ext uri="{FF2B5EF4-FFF2-40B4-BE49-F238E27FC236}">
                <a16:creationId xmlns:a16="http://schemas.microsoft.com/office/drawing/2014/main" id="{8FD594B0-4A82-4149-9931-ECADC5CB76B9}"/>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17</a:t>
            </a:fld>
            <a:endParaRPr lang="en-US" noProof="0" dirty="0"/>
          </a:p>
        </p:txBody>
      </p:sp>
    </p:spTree>
    <p:extLst>
      <p:ext uri="{BB962C8B-B14F-4D97-AF65-F5344CB8AC3E}">
        <p14:creationId xmlns:p14="http://schemas.microsoft.com/office/powerpoint/2010/main" val="159107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E0F762A-3D12-4AF4-BB58-779B598A1FF6}"/>
              </a:ext>
            </a:extLst>
          </p:cNvPr>
          <p:cNvSpPr>
            <a:spLocks noGrp="1"/>
          </p:cNvSpPr>
          <p:nvPr>
            <p:ph type="title"/>
          </p:nvPr>
        </p:nvSpPr>
        <p:spPr>
          <a:xfrm>
            <a:off x="1080000" y="540000"/>
            <a:ext cx="4426782" cy="1331637"/>
          </a:xfrm>
        </p:spPr>
        <p:txBody>
          <a:bodyPr/>
          <a:lstStyle/>
          <a:p>
            <a:r>
              <a:rPr lang="en-US" dirty="0"/>
              <a:t>Agenda</a:t>
            </a:r>
          </a:p>
        </p:txBody>
      </p:sp>
      <p:sp>
        <p:nvSpPr>
          <p:cNvPr id="10" name="Content Placeholder 9">
            <a:extLst>
              <a:ext uri="{FF2B5EF4-FFF2-40B4-BE49-F238E27FC236}">
                <a16:creationId xmlns:a16="http://schemas.microsoft.com/office/drawing/2014/main" id="{E47B45E0-C5BD-427A-B5F6-0236AE523C69}"/>
              </a:ext>
            </a:extLst>
          </p:cNvPr>
          <p:cNvSpPr>
            <a:spLocks noGrp="1"/>
          </p:cNvSpPr>
          <p:nvPr>
            <p:ph idx="1"/>
          </p:nvPr>
        </p:nvSpPr>
        <p:spPr>
          <a:xfrm>
            <a:off x="1080000" y="2759076"/>
            <a:ext cx="4460874" cy="3009899"/>
          </a:xfrm>
        </p:spPr>
        <p:txBody>
          <a:bodyPr/>
          <a:lstStyle/>
          <a:p>
            <a:r>
              <a:rPr lang="en-US" dirty="0"/>
              <a:t>2024 NIH Salary Cap</a:t>
            </a:r>
          </a:p>
          <a:p>
            <a:r>
              <a:rPr lang="en-US" dirty="0"/>
              <a:t>Reminder – NSF PAPPG Update</a:t>
            </a:r>
          </a:p>
          <a:p>
            <a:r>
              <a:rPr lang="en-US" dirty="0"/>
              <a:t>General Communications</a:t>
            </a:r>
          </a:p>
          <a:p>
            <a:r>
              <a:rPr lang="en-US" dirty="0"/>
              <a:t>Proposal Tips &amp; Reminders</a:t>
            </a:r>
          </a:p>
          <a:p>
            <a:pPr marL="0" indent="0">
              <a:buNone/>
            </a:pPr>
            <a:endParaRPr lang="en-US" dirty="0"/>
          </a:p>
        </p:txBody>
      </p:sp>
      <p:pic>
        <p:nvPicPr>
          <p:cNvPr id="14" name="Picture Placeholder 13" descr="A hand holding a leaf">
            <a:extLst>
              <a:ext uri="{FF2B5EF4-FFF2-40B4-BE49-F238E27FC236}">
                <a16:creationId xmlns:a16="http://schemas.microsoft.com/office/drawing/2014/main" id="{467C521F-5A65-45E6-8F48-E6B848942E5D}"/>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7212013" y="539750"/>
            <a:ext cx="4438650" cy="2754313"/>
          </a:xfrm>
        </p:spPr>
      </p:pic>
      <p:pic>
        <p:nvPicPr>
          <p:cNvPr id="8" name="Picture Placeholder 7" descr="A statue of a person">
            <a:extLst>
              <a:ext uri="{FF2B5EF4-FFF2-40B4-BE49-F238E27FC236}">
                <a16:creationId xmlns:a16="http://schemas.microsoft.com/office/drawing/2014/main" id="{A7106C0D-D00E-452F-B83B-6AA0C8C876BA}"/>
              </a:ext>
            </a:extLst>
          </p:cNvPr>
          <p:cNvPicPr>
            <a:picLocks noGrp="1" noChangeAspect="1"/>
          </p:cNvPicPr>
          <p:nvPr>
            <p:ph type="pic" sz="quarter" idx="14"/>
          </p:nvPr>
        </p:nvPicPr>
        <p:blipFill rotWithShape="1">
          <a:blip r:embed="rId3" cstate="screen">
            <a:extLst>
              <a:ext uri="{28A0092B-C50C-407E-A947-70E740481C1C}">
                <a14:useLocalDpi xmlns:a14="http://schemas.microsoft.com/office/drawing/2010/main" val="0"/>
              </a:ext>
            </a:extLst>
          </a:blip>
          <a:srcRect/>
          <a:stretch/>
        </p:blipFill>
        <p:spPr>
          <a:xfrm>
            <a:off x="7212014" y="3563687"/>
            <a:ext cx="4438650" cy="2754313"/>
          </a:xfrm>
        </p:spPr>
      </p:pic>
      <p:sp>
        <p:nvSpPr>
          <p:cNvPr id="5" name="Footer Placeholder 4">
            <a:extLst>
              <a:ext uri="{FF2B5EF4-FFF2-40B4-BE49-F238E27FC236}">
                <a16:creationId xmlns:a16="http://schemas.microsoft.com/office/drawing/2014/main" id="{E266EB35-23AE-4757-92AF-EE56F1E70497}"/>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6" name="Slide Number Placeholder 5">
            <a:extLst>
              <a:ext uri="{FF2B5EF4-FFF2-40B4-BE49-F238E27FC236}">
                <a16:creationId xmlns:a16="http://schemas.microsoft.com/office/drawing/2014/main" id="{89053116-ECE5-47FC-98C5-2D0EB3587699}"/>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2</a:t>
            </a:fld>
            <a:endParaRPr lang="en-US" noProof="0" dirty="0"/>
          </a:p>
        </p:txBody>
      </p:sp>
    </p:spTree>
    <p:extLst>
      <p:ext uri="{BB962C8B-B14F-4D97-AF65-F5344CB8AC3E}">
        <p14:creationId xmlns:p14="http://schemas.microsoft.com/office/powerpoint/2010/main" val="4148681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0443DD8-CE2B-4A5C-BF24-0B51AA63C006}"/>
              </a:ext>
            </a:extLst>
          </p:cNvPr>
          <p:cNvSpPr>
            <a:spLocks noGrp="1"/>
          </p:cNvSpPr>
          <p:nvPr>
            <p:ph type="title"/>
          </p:nvPr>
        </p:nvSpPr>
        <p:spPr>
          <a:xfrm>
            <a:off x="4984750" y="1011237"/>
            <a:ext cx="6120000" cy="860400"/>
          </a:xfrm>
        </p:spPr>
        <p:txBody>
          <a:bodyPr/>
          <a:lstStyle/>
          <a:p>
            <a:r>
              <a:rPr lang="en-US" dirty="0"/>
              <a:t>2024 nih salary cap</a:t>
            </a:r>
          </a:p>
        </p:txBody>
      </p:sp>
      <p:pic>
        <p:nvPicPr>
          <p:cNvPr id="13" name="Picture Placeholder 12" descr="A close up of a plant">
            <a:extLst>
              <a:ext uri="{FF2B5EF4-FFF2-40B4-BE49-F238E27FC236}">
                <a16:creationId xmlns:a16="http://schemas.microsoft.com/office/drawing/2014/main" id="{09E9642A-EBD6-4A1F-862C-5E040624C50D}"/>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0" y="0"/>
            <a:ext cx="3870325" cy="6858000"/>
          </a:xfrm>
        </p:spPr>
      </p:pic>
      <p:sp>
        <p:nvSpPr>
          <p:cNvPr id="10" name="Content Placeholder 9">
            <a:extLst>
              <a:ext uri="{FF2B5EF4-FFF2-40B4-BE49-F238E27FC236}">
                <a16:creationId xmlns:a16="http://schemas.microsoft.com/office/drawing/2014/main" id="{B5F5AC9F-EF54-40AF-AE88-F588E9C3E74B}"/>
              </a:ext>
            </a:extLst>
          </p:cNvPr>
          <p:cNvSpPr>
            <a:spLocks noGrp="1"/>
          </p:cNvSpPr>
          <p:nvPr>
            <p:ph idx="1"/>
          </p:nvPr>
        </p:nvSpPr>
        <p:spPr>
          <a:xfrm>
            <a:off x="4984750" y="2759076"/>
            <a:ext cx="6121400" cy="3009899"/>
          </a:xfrm>
        </p:spPr>
        <p:txBody>
          <a:bodyPr>
            <a:normAutofit/>
          </a:bodyPr>
          <a:lstStyle/>
          <a:p>
            <a:pPr algn="ctr"/>
            <a:r>
              <a:rPr lang="en-US" sz="4400" b="1" dirty="0"/>
              <a:t>$221,900</a:t>
            </a:r>
            <a:br>
              <a:rPr lang="en-US" sz="4400" b="1" dirty="0"/>
            </a:br>
            <a:r>
              <a:rPr lang="en-US" sz="24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NOT-OD-24-057: Guidance on Salary Limitation for Grants and Cooperative Agreements FY 2024 (nih.gov)</a:t>
            </a:r>
            <a:endParaRPr lang="en-US" sz="2400" dirty="0"/>
          </a:p>
          <a:p>
            <a:pPr algn="ctr"/>
            <a:endParaRPr lang="en-US" sz="4400" b="1" dirty="0"/>
          </a:p>
        </p:txBody>
      </p:sp>
      <p:sp>
        <p:nvSpPr>
          <p:cNvPr id="5" name="Footer Placeholder 4">
            <a:extLst>
              <a:ext uri="{FF2B5EF4-FFF2-40B4-BE49-F238E27FC236}">
                <a16:creationId xmlns:a16="http://schemas.microsoft.com/office/drawing/2014/main" id="{11C54943-CA7B-4463-A051-5F3076D32E51}"/>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6" name="Slide Number Placeholder 5">
            <a:extLst>
              <a:ext uri="{FF2B5EF4-FFF2-40B4-BE49-F238E27FC236}">
                <a16:creationId xmlns:a16="http://schemas.microsoft.com/office/drawing/2014/main" id="{ACBCE196-604E-4BF8-BB2E-9D55B1D9E4D3}"/>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3</a:t>
            </a:fld>
            <a:endParaRPr lang="en-US" noProof="0" dirty="0"/>
          </a:p>
        </p:txBody>
      </p:sp>
    </p:spTree>
    <p:extLst>
      <p:ext uri="{BB962C8B-B14F-4D97-AF65-F5344CB8AC3E}">
        <p14:creationId xmlns:p14="http://schemas.microsoft.com/office/powerpoint/2010/main" val="1442395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3B646F-CB6E-4E37-A2D9-39BFF6436817}"/>
              </a:ext>
            </a:extLst>
          </p:cNvPr>
          <p:cNvSpPr>
            <a:spLocks noGrp="1"/>
          </p:cNvSpPr>
          <p:nvPr>
            <p:ph type="title"/>
          </p:nvPr>
        </p:nvSpPr>
        <p:spPr>
          <a:xfrm>
            <a:off x="1080000" y="540000"/>
            <a:ext cx="3345950" cy="2303213"/>
          </a:xfrm>
        </p:spPr>
        <p:txBody>
          <a:bodyPr/>
          <a:lstStyle/>
          <a:p>
            <a:r>
              <a:rPr lang="en-US" dirty="0"/>
              <a:t>REMINDER: NSF PAPPG</a:t>
            </a:r>
            <a:br>
              <a:rPr lang="en-US" dirty="0"/>
            </a:br>
            <a:r>
              <a:rPr lang="en-US" dirty="0"/>
              <a:t>UPDATE</a:t>
            </a:r>
          </a:p>
        </p:txBody>
      </p:sp>
      <p:sp>
        <p:nvSpPr>
          <p:cNvPr id="4" name="Content Placeholder 3">
            <a:extLst>
              <a:ext uri="{FF2B5EF4-FFF2-40B4-BE49-F238E27FC236}">
                <a16:creationId xmlns:a16="http://schemas.microsoft.com/office/drawing/2014/main" id="{41DAC01E-6B5F-4F5C-8C1A-3868D2F2BD85}"/>
              </a:ext>
            </a:extLst>
          </p:cNvPr>
          <p:cNvSpPr>
            <a:spLocks noGrp="1"/>
          </p:cNvSpPr>
          <p:nvPr>
            <p:ph idx="1"/>
          </p:nvPr>
        </p:nvSpPr>
        <p:spPr>
          <a:xfrm>
            <a:off x="5543552" y="540000"/>
            <a:ext cx="6107460" cy="2303213"/>
          </a:xfrm>
        </p:spPr>
        <p:txBody>
          <a:bodyPr>
            <a:normAutofit fontScale="92500"/>
          </a:bodyPr>
          <a:lstStyle/>
          <a:p>
            <a:r>
              <a:rPr lang="en-US" sz="2000" dirty="0"/>
              <a:t>NSF’s Proposal &amp; Award Policies &amp; Procedures Guide (PAPPG) was updated as of 1/22/24 and is effective for proposals submitted or due on or after May 20, 2024.  </a:t>
            </a:r>
          </a:p>
          <a:p>
            <a:endParaRPr lang="en-US" sz="2000" dirty="0"/>
          </a:p>
          <a:p>
            <a:r>
              <a:rPr lang="en-US" sz="2000" dirty="0">
                <a:hlinkClick r:id="rId2"/>
              </a:rPr>
              <a:t>https://new.nsf.gov/policies/pappg/24-1</a:t>
            </a:r>
            <a:r>
              <a:rPr lang="en-US" sz="2000" dirty="0"/>
              <a:t> </a:t>
            </a:r>
          </a:p>
        </p:txBody>
      </p:sp>
      <p:pic>
        <p:nvPicPr>
          <p:cNvPr id="13" name="Picture Placeholder 12" descr="A close up of a leaf">
            <a:extLst>
              <a:ext uri="{FF2B5EF4-FFF2-40B4-BE49-F238E27FC236}">
                <a16:creationId xmlns:a16="http://schemas.microsoft.com/office/drawing/2014/main" id="{BB3DC38B-D709-4F27-B78C-0C2494B013E4}"/>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541338" y="4011613"/>
            <a:ext cx="2578100" cy="2303462"/>
          </a:xfrm>
        </p:spPr>
      </p:pic>
      <p:pic>
        <p:nvPicPr>
          <p:cNvPr id="15" name="Picture Placeholder 14" descr="A picture containing a close up of a tree stump with a plant growing out of it ">
            <a:extLst>
              <a:ext uri="{FF2B5EF4-FFF2-40B4-BE49-F238E27FC236}">
                <a16:creationId xmlns:a16="http://schemas.microsoft.com/office/drawing/2014/main" id="{033ADD4E-D184-42FF-B7E1-DFBCE22436D4}"/>
              </a:ext>
            </a:extLst>
          </p:cNvPr>
          <p:cNvPicPr>
            <a:picLocks noGrp="1" noChangeAspect="1"/>
          </p:cNvPicPr>
          <p:nvPr>
            <p:ph type="pic" sz="quarter" idx="14"/>
          </p:nvPr>
        </p:nvPicPr>
        <p:blipFill rotWithShape="1">
          <a:blip r:embed="rId4" cstate="screen">
            <a:extLst>
              <a:ext uri="{28A0092B-C50C-407E-A947-70E740481C1C}">
                <a14:useLocalDpi xmlns:a14="http://schemas.microsoft.com/office/drawing/2010/main" val="0"/>
              </a:ext>
            </a:extLst>
          </a:blip>
          <a:srcRect/>
          <a:stretch/>
        </p:blipFill>
        <p:spPr>
          <a:xfrm>
            <a:off x="3384863" y="4011331"/>
            <a:ext cx="2578100" cy="2303462"/>
          </a:xfrm>
        </p:spPr>
      </p:pic>
      <p:pic>
        <p:nvPicPr>
          <p:cNvPr id="7" name="Picture Placeholder 6" descr="Succulents">
            <a:extLst>
              <a:ext uri="{FF2B5EF4-FFF2-40B4-BE49-F238E27FC236}">
                <a16:creationId xmlns:a16="http://schemas.microsoft.com/office/drawing/2014/main" id="{319E3F55-9C7B-41B2-85AA-95F19FE0DBC3}"/>
              </a:ext>
            </a:extLst>
          </p:cNvPr>
          <p:cNvPicPr>
            <a:picLocks noGrp="1" noChangeAspect="1"/>
          </p:cNvPicPr>
          <p:nvPr>
            <p:ph type="pic" sz="quarter" idx="15"/>
          </p:nvPr>
        </p:nvPicPr>
        <p:blipFill rotWithShape="1">
          <a:blip r:embed="rId5" cstate="screen">
            <a:extLst>
              <a:ext uri="{28A0092B-C50C-407E-A947-70E740481C1C}">
                <a14:useLocalDpi xmlns:a14="http://schemas.microsoft.com/office/drawing/2010/main" val="0"/>
              </a:ext>
            </a:extLst>
          </a:blip>
          <a:srcRect/>
          <a:stretch/>
        </p:blipFill>
        <p:spPr>
          <a:xfrm>
            <a:off x="6305550" y="4011331"/>
            <a:ext cx="2578100" cy="2303462"/>
          </a:xfrm>
        </p:spPr>
      </p:pic>
      <p:pic>
        <p:nvPicPr>
          <p:cNvPr id="23" name="Picture Placeholder 22" descr="A picture containing stone, cement, a plant">
            <a:extLst>
              <a:ext uri="{FF2B5EF4-FFF2-40B4-BE49-F238E27FC236}">
                <a16:creationId xmlns:a16="http://schemas.microsoft.com/office/drawing/2014/main" id="{B0E43905-1993-4003-BD26-889559CE51A2}"/>
              </a:ext>
            </a:extLst>
          </p:cNvPr>
          <p:cNvPicPr>
            <a:picLocks noGrp="1" noChangeAspect="1"/>
          </p:cNvPicPr>
          <p:nvPr>
            <p:ph type="pic" sz="quarter" idx="16"/>
          </p:nvPr>
        </p:nvPicPr>
        <p:blipFill rotWithShape="1">
          <a:blip r:embed="rId6" cstate="screen">
            <a:extLst>
              <a:ext uri="{28A0092B-C50C-407E-A947-70E740481C1C}">
                <a14:useLocalDpi xmlns:a14="http://schemas.microsoft.com/office/drawing/2010/main" val="0"/>
              </a:ext>
            </a:extLst>
          </a:blip>
          <a:srcRect/>
          <a:stretch/>
        </p:blipFill>
        <p:spPr>
          <a:xfrm>
            <a:off x="9072912" y="4011331"/>
            <a:ext cx="2578100" cy="2303462"/>
          </a:xfrm>
        </p:spPr>
      </p:pic>
      <p:sp>
        <p:nvSpPr>
          <p:cNvPr id="9" name="Date Placeholder 8">
            <a:extLst>
              <a:ext uri="{FF2B5EF4-FFF2-40B4-BE49-F238E27FC236}">
                <a16:creationId xmlns:a16="http://schemas.microsoft.com/office/drawing/2014/main" id="{28A401AD-08D3-4128-9D23-F37F9148712E}"/>
              </a:ext>
            </a:extLst>
          </p:cNvPr>
          <p:cNvSpPr>
            <a:spLocks noGrp="1"/>
          </p:cNvSpPr>
          <p:nvPr>
            <p:ph type="dt" sz="half" idx="10"/>
          </p:nvPr>
        </p:nvSpPr>
        <p:spPr>
          <a:xfrm>
            <a:off x="541338" y="6401999"/>
            <a:ext cx="2206625" cy="369332"/>
          </a:xfrm>
        </p:spPr>
        <p:txBody>
          <a:bodyPr/>
          <a:lstStyle/>
          <a:p>
            <a:pPr lvl="0"/>
            <a:r>
              <a:rPr lang="en-US" noProof="0" dirty="0"/>
              <a:t>20XX</a:t>
            </a:r>
          </a:p>
        </p:txBody>
      </p:sp>
      <p:sp>
        <p:nvSpPr>
          <p:cNvPr id="10" name="Footer Placeholder 9">
            <a:extLst>
              <a:ext uri="{FF2B5EF4-FFF2-40B4-BE49-F238E27FC236}">
                <a16:creationId xmlns:a16="http://schemas.microsoft.com/office/drawing/2014/main" id="{44C746F8-0760-484D-9370-07DE1B49EF57}"/>
              </a:ext>
            </a:extLst>
          </p:cNvPr>
          <p:cNvSpPr>
            <a:spLocks noGrp="1"/>
          </p:cNvSpPr>
          <p:nvPr>
            <p:ph type="ftr" sz="quarter" idx="11"/>
          </p:nvPr>
        </p:nvSpPr>
        <p:spPr>
          <a:xfrm>
            <a:off x="3308350" y="6401999"/>
            <a:ext cx="5575300" cy="369332"/>
          </a:xfrm>
        </p:spPr>
        <p:txBody>
          <a:bodyPr/>
          <a:lstStyle/>
          <a:p>
            <a:pPr lvl="0"/>
            <a:r>
              <a:rPr lang="en-US" noProof="0" dirty="0"/>
              <a:t>Presentation Title</a:t>
            </a:r>
          </a:p>
        </p:txBody>
      </p:sp>
      <p:sp>
        <p:nvSpPr>
          <p:cNvPr id="11" name="Slide Number Placeholder 10">
            <a:extLst>
              <a:ext uri="{FF2B5EF4-FFF2-40B4-BE49-F238E27FC236}">
                <a16:creationId xmlns:a16="http://schemas.microsoft.com/office/drawing/2014/main" id="{32116C56-1149-45F6-9B67-1E90E5890248}"/>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4</a:t>
            </a:fld>
            <a:endParaRPr lang="en-US" noProof="0" dirty="0"/>
          </a:p>
        </p:txBody>
      </p:sp>
    </p:spTree>
    <p:extLst>
      <p:ext uri="{BB962C8B-B14F-4D97-AF65-F5344CB8AC3E}">
        <p14:creationId xmlns:p14="http://schemas.microsoft.com/office/powerpoint/2010/main" val="2291354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F86BC107-F3D2-454F-92FA-5480BA028D59}"/>
              </a:ext>
            </a:extLst>
          </p:cNvPr>
          <p:cNvSpPr>
            <a:spLocks noGrp="1"/>
          </p:cNvSpPr>
          <p:nvPr>
            <p:ph type="title"/>
          </p:nvPr>
        </p:nvSpPr>
        <p:spPr>
          <a:xfrm>
            <a:off x="1082675" y="531815"/>
            <a:ext cx="10026650" cy="696910"/>
          </a:xfrm>
        </p:spPr>
        <p:txBody>
          <a:bodyPr/>
          <a:lstStyle/>
          <a:p>
            <a:r>
              <a:rPr lang="en-US" dirty="0"/>
              <a:t>General Communications</a:t>
            </a:r>
          </a:p>
        </p:txBody>
      </p:sp>
      <p:sp>
        <p:nvSpPr>
          <p:cNvPr id="14" name="Footer Placeholder 13">
            <a:extLst>
              <a:ext uri="{FF2B5EF4-FFF2-40B4-BE49-F238E27FC236}">
                <a16:creationId xmlns:a16="http://schemas.microsoft.com/office/drawing/2014/main" id="{2964A551-06A5-44F3-B987-EEC8FCB60D1F}"/>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936CEF23-104B-4AC5-93B4-D630ACC10111}"/>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5</a:t>
            </a:fld>
            <a:endParaRPr lang="en-US" noProof="0" dirty="0"/>
          </a:p>
        </p:txBody>
      </p:sp>
      <p:sp>
        <p:nvSpPr>
          <p:cNvPr id="12" name="TextBox 11">
            <a:extLst>
              <a:ext uri="{FF2B5EF4-FFF2-40B4-BE49-F238E27FC236}">
                <a16:creationId xmlns:a16="http://schemas.microsoft.com/office/drawing/2014/main" id="{88B989FA-E376-555C-0D60-A1C9904592E3}"/>
              </a:ext>
            </a:extLst>
          </p:cNvPr>
          <p:cNvSpPr txBox="1"/>
          <p:nvPr/>
        </p:nvSpPr>
        <p:spPr>
          <a:xfrm>
            <a:off x="1152525" y="1416019"/>
            <a:ext cx="9610725" cy="4985980"/>
          </a:xfrm>
          <a:prstGeom prst="rect">
            <a:avLst/>
          </a:prstGeom>
          <a:noFill/>
        </p:spPr>
        <p:txBody>
          <a:bodyPr wrap="square">
            <a:spAutoFit/>
          </a:bodyPr>
          <a:lstStyle/>
          <a:p>
            <a:pPr marL="0" marR="0" fontAlgn="base">
              <a:spcBef>
                <a:spcPts val="0"/>
              </a:spcBef>
              <a:spcAft>
                <a:spcPts val="1500"/>
              </a:spcAft>
            </a:pPr>
            <a:endPar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endParaRPr>
          </a:p>
          <a:p>
            <a:pPr marL="0" marR="0" fontAlgn="base">
              <a:spcBef>
                <a:spcPts val="0"/>
              </a:spcBef>
              <a:spcAft>
                <a:spcPts val="1500"/>
              </a:spcAf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If you do not have an assigned analyst for your project or have other questions, please contact the applicable Sponsored Programs team below:</a:t>
            </a:r>
            <a:endParaRPr lang="en-US" sz="18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Proposals: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2"/>
              </a:rPr>
              <a:t>proposals@ucdavis.edu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Awards: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3"/>
              </a:rPr>
              <a:t>awards@ucdavis.edu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Subawards</a:t>
            </a:r>
            <a:r>
              <a:rPr lang="en-US" sz="1800" dirty="0">
                <a:solidFill>
                  <a:srgbClr val="494949"/>
                </a:solidFill>
                <a:effectLst/>
                <a:latin typeface="Lucida Sans" panose="020B0602030504020204" pitchFamily="34" charset="0"/>
                <a:ea typeface="Aptos" panose="020B0004020202020204" pitchFamily="34" charset="0"/>
                <a:cs typeface="Aptos" panose="020B0004020202020204" pitchFamily="34" charset="0"/>
              </a:rPr>
              <a:t>: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4"/>
              </a:rPr>
              <a:t>subawards@ucdavis.edu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0" marR="0" algn="l" fontAlgn="base">
              <a:spcBef>
                <a:spcPts val="0"/>
              </a:spcBef>
              <a:spcAft>
                <a:spcPts val="1500"/>
              </a:spcAft>
            </a:pPr>
            <a:endPar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endParaRPr>
          </a:p>
          <a:p>
            <a:pPr marL="0" marR="0" algn="l" fontAlgn="base">
              <a:spcBef>
                <a:spcPts val="0"/>
              </a:spcBef>
              <a:spcAft>
                <a:spcPts val="1500"/>
              </a:spcAf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You may also send questions to these other Sponsored Programs teams:</a:t>
            </a:r>
            <a:endParaRPr lang="en-US" sz="18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Closeouts:    </a:t>
            </a:r>
            <a:r>
              <a:rPr lang="en-US" sz="1800" dirty="0">
                <a:solidFill>
                  <a:srgbClr val="494949"/>
                </a:solidFill>
                <a:effectLst/>
                <a:latin typeface="Lucida Sans" panose="020B0602030504020204" pitchFamily="34" charset="0"/>
                <a:ea typeface="Aptos" panose="020B0004020202020204" pitchFamily="34" charset="0"/>
                <a:cs typeface="Aptos" panose="020B0004020202020204" pitchFamily="34" charset="0"/>
              </a:rPr>
              <a:t>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5"/>
              </a:rPr>
              <a:t>closeouts@ucdavis.edu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eRA Help:   </a:t>
            </a:r>
            <a:r>
              <a:rPr lang="en-US" sz="1800" dirty="0">
                <a:solidFill>
                  <a:srgbClr val="494949"/>
                </a:solidFill>
                <a:effectLst/>
                <a:latin typeface="Lucida Sans" panose="020B0602030504020204" pitchFamily="34" charset="0"/>
                <a:ea typeface="Aptos" panose="020B0004020202020204" pitchFamily="34" charset="0"/>
                <a:cs typeface="Aptos" panose="020B0004020202020204" pitchFamily="34" charset="0"/>
              </a:rPr>
              <a:t>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6"/>
              </a:rPr>
              <a:t>SPOeRAhelp@ucdavis.edu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Cayuse Help Desk: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7"/>
              </a:rPr>
              <a:t>ORCayuseHelp@ucdavis.edu</a:t>
            </a:r>
            <a:endParaRPr lang="en-US" sz="16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Training:                      </a:t>
            </a:r>
            <a:r>
              <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hlinkClick r:id="rId8"/>
              </a:rPr>
              <a:t>SPOTraining@ucdavis.edu</a:t>
            </a:r>
            <a:endParaRPr lang="en-US" sz="1800" u="sng" dirty="0">
              <a:solidFill>
                <a:srgbClr val="0033CC"/>
              </a:solidFill>
              <a:effectLst/>
              <a:latin typeface="Lucida Sans" panose="020B0602030504020204" pitchFamily="34" charset="0"/>
              <a:ea typeface="Aptos" panose="020B0004020202020204" pitchFamily="34" charset="0"/>
              <a:cs typeface="Aptos" panose="020B000402020202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endParaRPr lang="en-US" u="sng" dirty="0">
              <a:solidFill>
                <a:srgbClr val="0033CC"/>
              </a:solidFill>
              <a:latin typeface="Lucida Sans" panose="020B0602030504020204" pitchFamily="34" charset="0"/>
              <a:ea typeface="Aptos" panose="020B0004020202020204" pitchFamily="34" charset="0"/>
              <a:cs typeface="Aptos" panose="020B0004020202020204" pitchFamily="34" charset="0"/>
            </a:endParaRPr>
          </a:p>
          <a:p>
            <a:pPr fontAlgn="base">
              <a:buSzPts val="1000"/>
              <a:tabLst>
                <a:tab pos="457200" algn="l"/>
              </a:tabLst>
            </a:pPr>
            <a:r>
              <a:rPr lang="en-US" sz="1600" dirty="0">
                <a:solidFill>
                  <a:schemeClr val="bg1"/>
                </a:solidFill>
                <a:effectLst/>
                <a:latin typeface="Lucida Sans" panose="020B0602030504020204" pitchFamily="34" charset="0"/>
                <a:ea typeface="Aptos" panose="020B0004020202020204" pitchFamily="34" charset="0"/>
                <a:cs typeface="Aptos" panose="020B0004020202020204" pitchFamily="34" charset="0"/>
              </a:rPr>
              <a:t>Source:</a:t>
            </a:r>
            <a:r>
              <a:rPr lang="en-US" sz="1600" dirty="0">
                <a:solidFill>
                  <a:srgbClr val="0033CC"/>
                </a:solidFill>
                <a:effectLst/>
                <a:latin typeface="Lucida Sans" panose="020B0602030504020204" pitchFamily="34" charset="0"/>
                <a:ea typeface="Aptos" panose="020B0004020202020204" pitchFamily="34" charset="0"/>
                <a:cs typeface="Aptos" panose="020B0004020202020204" pitchFamily="34" charset="0"/>
              </a:rPr>
              <a:t> </a:t>
            </a:r>
            <a:r>
              <a:rPr lang="en-US" sz="1800" u="sng" dirty="0">
                <a:solidFill>
                  <a:srgbClr val="002060"/>
                </a:solidFill>
                <a:effectLst/>
                <a:latin typeface="Arial" panose="020B0604020202020204" pitchFamily="34" charset="0"/>
                <a:ea typeface="Aptos" panose="020B0004020202020204" pitchFamily="34" charset="0"/>
                <a:cs typeface="Aptos" panose="020B0004020202020204" pitchFamily="34" charset="0"/>
                <a:hlinkClick r:id="rId9"/>
              </a:rPr>
              <a:t>https://research.ucdavis.edu/contact-us/sponsored-programs/</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R="0" lvl="0" fontAlgn="base">
              <a:spcBef>
                <a:spcPts val="0"/>
              </a:spcBef>
              <a:spcAft>
                <a:spcPts val="0"/>
              </a:spcAft>
              <a:buSzPts val="1000"/>
              <a:tabLst>
                <a:tab pos="457200" algn="l"/>
              </a:tabLst>
            </a:pPr>
            <a:endParaRPr lang="en-US" sz="16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162470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A close-up of a plant">
            <a:extLst>
              <a:ext uri="{FF2B5EF4-FFF2-40B4-BE49-F238E27FC236}">
                <a16:creationId xmlns:a16="http://schemas.microsoft.com/office/drawing/2014/main" id="{B24B7737-D9F9-4C95-85E6-6BE1E4324D25}"/>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541337" y="542924"/>
            <a:ext cx="11109663" cy="5772395"/>
          </a:xfrm>
        </p:spPr>
      </p:pic>
      <p:sp>
        <p:nvSpPr>
          <p:cNvPr id="77" name="Title 76">
            <a:extLst>
              <a:ext uri="{FF2B5EF4-FFF2-40B4-BE49-F238E27FC236}">
                <a16:creationId xmlns:a16="http://schemas.microsoft.com/office/drawing/2014/main" id="{7926C68F-A333-44B9-871A-5E17D73061CF}"/>
              </a:ext>
            </a:extLst>
          </p:cNvPr>
          <p:cNvSpPr>
            <a:spLocks noGrp="1"/>
          </p:cNvSpPr>
          <p:nvPr>
            <p:ph type="title"/>
          </p:nvPr>
        </p:nvSpPr>
        <p:spPr>
          <a:xfrm>
            <a:off x="541000" y="552841"/>
            <a:ext cx="11109663" cy="3560127"/>
          </a:xfrm>
        </p:spPr>
        <p:txBody>
          <a:bodyPr/>
          <a:lstStyle/>
          <a:p>
            <a:r>
              <a:rPr lang="en-US" dirty="0"/>
              <a:t>Proposal Tips &amp; reminders</a:t>
            </a:r>
          </a:p>
        </p:txBody>
      </p:sp>
      <p:cxnSp>
        <p:nvCxnSpPr>
          <p:cNvPr id="19" name="Straight Connector 18">
            <a:extLst>
              <a:ext uri="{FF2B5EF4-FFF2-40B4-BE49-F238E27FC236}">
                <a16:creationId xmlns:a16="http://schemas.microsoft.com/office/drawing/2014/main" id="{0B434922-CF90-48C5-9F63-D9A7C14B2BFC}"/>
              </a:ext>
              <a:ext uri="{C183D7F6-B498-43B3-948B-1728B52AA6E4}">
                <adec:decorative xmlns:adec="http://schemas.microsoft.com/office/drawing/2017/decorative" val="1"/>
              </a:ext>
            </a:extLst>
          </p:cNvPr>
          <p:cNvCxnSpPr>
            <a:cxnSpLocks/>
          </p:cNvCxnSpPr>
          <p:nvPr/>
        </p:nvCxnSpPr>
        <p:spPr>
          <a:xfrm>
            <a:off x="5826000" y="369087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5">
            <a:extLst>
              <a:ext uri="{FF2B5EF4-FFF2-40B4-BE49-F238E27FC236}">
                <a16:creationId xmlns:a16="http://schemas.microsoft.com/office/drawing/2014/main" id="{505DA9A5-326F-40A5-9626-2A8F54635E00}"/>
              </a:ext>
              <a:ext uri="{C183D7F6-B498-43B3-948B-1728B52AA6E4}">
                <adec:decorative xmlns:adec="http://schemas.microsoft.com/office/drawing/2017/decorative" val="1"/>
              </a:ext>
            </a:extLst>
          </p:cNvPr>
          <p:cNvSpPr/>
          <p:nvPr/>
        </p:nvSpPr>
        <p:spPr>
          <a:xfrm flipV="1">
            <a:off x="431686" y="432884"/>
            <a:ext cx="11113200" cy="5778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Tree>
    <p:extLst>
      <p:ext uri="{BB962C8B-B14F-4D97-AF65-F5344CB8AC3E}">
        <p14:creationId xmlns:p14="http://schemas.microsoft.com/office/powerpoint/2010/main" val="4194508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AE7C10E-9A6E-4CE9-AF56-531C3285270C}"/>
              </a:ext>
            </a:extLst>
          </p:cNvPr>
          <p:cNvSpPr>
            <a:spLocks noGrp="1"/>
          </p:cNvSpPr>
          <p:nvPr>
            <p:ph type="ctrTitle"/>
          </p:nvPr>
        </p:nvSpPr>
        <p:spPr>
          <a:xfrm>
            <a:off x="1085851" y="1089025"/>
            <a:ext cx="6118224" cy="1532951"/>
          </a:xfrm>
        </p:spPr>
        <p:txBody>
          <a:bodyPr/>
          <a:lstStyle/>
          <a:p>
            <a:r>
              <a:rPr lang="en-US" dirty="0"/>
              <a:t>Cayuse SP Applications</a:t>
            </a:r>
          </a:p>
        </p:txBody>
      </p:sp>
      <p:sp>
        <p:nvSpPr>
          <p:cNvPr id="9" name="Subtitle 8">
            <a:extLst>
              <a:ext uri="{FF2B5EF4-FFF2-40B4-BE49-F238E27FC236}">
                <a16:creationId xmlns:a16="http://schemas.microsoft.com/office/drawing/2014/main" id="{CE400A73-803C-4AE7-A0AA-AAFF2AFA8BCE}"/>
              </a:ext>
            </a:extLst>
          </p:cNvPr>
          <p:cNvSpPr>
            <a:spLocks noGrp="1"/>
          </p:cNvSpPr>
          <p:nvPr>
            <p:ph type="subTitle" idx="1"/>
          </p:nvPr>
        </p:nvSpPr>
        <p:spPr>
          <a:xfrm>
            <a:off x="819151" y="4248000"/>
            <a:ext cx="6734174" cy="1520975"/>
          </a:xfrm>
        </p:spPr>
        <p:txBody>
          <a:bodyPr>
            <a:normAutofit/>
          </a:bodyPr>
          <a:lstStyle/>
          <a:p>
            <a:pPr>
              <a:spcBef>
                <a:spcPts val="0"/>
              </a:spcBef>
            </a:pPr>
            <a:r>
              <a:rPr lang="en-US" sz="1800" i="0" kern="100" dirty="0">
                <a:effectLst/>
                <a:latin typeface="Calibri" panose="020F0502020204030204" pitchFamily="34" charset="0"/>
                <a:ea typeface="Calibri" panose="020F0502020204030204" pitchFamily="34" charset="0"/>
                <a:cs typeface="Times New Roman" panose="02020603050405020304" pitchFamily="18" charset="0"/>
              </a:rPr>
              <a:t>Once an application has been submitted through Cayuse SP, any updates/updated documents need to be sent directly to the assigned analyst (or the Proposals inbox if the associated IPF has not yet routed and assigned).  </a:t>
            </a:r>
            <a:r>
              <a:rPr lang="en-US" sz="1800" i="0" u="sng" kern="100" dirty="0">
                <a:effectLst/>
                <a:latin typeface="Calibri" panose="020F0502020204030204" pitchFamily="34" charset="0"/>
                <a:ea typeface="Calibri" panose="020F0502020204030204" pitchFamily="34" charset="0"/>
                <a:cs typeface="Times New Roman" panose="02020603050405020304" pitchFamily="18" charset="0"/>
              </a:rPr>
              <a:t>SPO is not notified of updates made to SP applications.</a:t>
            </a:r>
          </a:p>
          <a:p>
            <a:pPr marL="0" marR="0">
              <a:spcBef>
                <a:spcPts val="0"/>
              </a:spcBef>
              <a:spcAft>
                <a:spcPts val="0"/>
              </a:spcAft>
            </a:pPr>
            <a:endParaRPr lang="en-US" sz="1800" dirty="0">
              <a:effectLst/>
              <a:latin typeface="Aptos" panose="020B0004020202020204" pitchFamily="34" charset="0"/>
              <a:ea typeface="Aptos" panose="020B0004020202020204" pitchFamily="34" charset="0"/>
              <a:cs typeface="Aptos" panose="020B0004020202020204" pitchFamily="34" charset="0"/>
            </a:endParaRPr>
          </a:p>
        </p:txBody>
      </p:sp>
      <p:pic>
        <p:nvPicPr>
          <p:cNvPr id="11" name="Picture Placeholder 10" descr="Close-up of hands holding a plant">
            <a:extLst>
              <a:ext uri="{FF2B5EF4-FFF2-40B4-BE49-F238E27FC236}">
                <a16:creationId xmlns:a16="http://schemas.microsoft.com/office/drawing/2014/main" id="{84FC989E-5F5B-4B67-973D-843A2E23AC2E}"/>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8329613" y="0"/>
            <a:ext cx="3862387" cy="2286000"/>
          </a:xfrm>
        </p:spPr>
      </p:pic>
      <p:pic>
        <p:nvPicPr>
          <p:cNvPr id="7" name="Picture Placeholder 6" descr="A picture containing frog, green">
            <a:extLst>
              <a:ext uri="{FF2B5EF4-FFF2-40B4-BE49-F238E27FC236}">
                <a16:creationId xmlns:a16="http://schemas.microsoft.com/office/drawing/2014/main" id="{DF09C91A-8B1D-4D26-893C-50A3D07361CF}"/>
              </a:ext>
            </a:extLst>
          </p:cNvPr>
          <p:cNvPicPr>
            <a:picLocks noGrp="1" noChangeAspect="1"/>
          </p:cNvPicPr>
          <p:nvPr>
            <p:ph type="pic" sz="quarter" idx="14"/>
          </p:nvPr>
        </p:nvPicPr>
        <p:blipFill rotWithShape="1">
          <a:blip r:embed="rId3" cstate="screen">
            <a:extLst>
              <a:ext uri="{28A0092B-C50C-407E-A947-70E740481C1C}">
                <a14:useLocalDpi xmlns:a14="http://schemas.microsoft.com/office/drawing/2010/main" val="0"/>
              </a:ext>
            </a:extLst>
          </a:blip>
          <a:srcRect/>
          <a:stretch/>
        </p:blipFill>
        <p:spPr>
          <a:xfrm>
            <a:off x="8329200" y="2286000"/>
            <a:ext cx="3862387" cy="2286000"/>
          </a:xfrm>
        </p:spPr>
      </p:pic>
      <p:pic>
        <p:nvPicPr>
          <p:cNvPr id="18" name="Picture Placeholder 17" descr="A small plant growing out of the ground">
            <a:extLst>
              <a:ext uri="{FF2B5EF4-FFF2-40B4-BE49-F238E27FC236}">
                <a16:creationId xmlns:a16="http://schemas.microsoft.com/office/drawing/2014/main" id="{42FFBA0B-584C-4BD3-B20A-FA5EDC7DE8A5}"/>
              </a:ext>
            </a:extLst>
          </p:cNvPr>
          <p:cNvPicPr>
            <a:picLocks noGrp="1" noChangeAspect="1"/>
          </p:cNvPicPr>
          <p:nvPr>
            <p:ph type="pic" sz="quarter" idx="15"/>
          </p:nvPr>
        </p:nvPicPr>
        <p:blipFill rotWithShape="1">
          <a:blip r:embed="rId4" cstate="screen">
            <a:extLst>
              <a:ext uri="{28A0092B-C50C-407E-A947-70E740481C1C}">
                <a14:useLocalDpi xmlns:a14="http://schemas.microsoft.com/office/drawing/2010/main" val="0"/>
              </a:ext>
            </a:extLst>
          </a:blip>
          <a:srcRect/>
          <a:stretch/>
        </p:blipFill>
        <p:spPr>
          <a:xfrm>
            <a:off x="8329200" y="4572000"/>
            <a:ext cx="3862387" cy="2286000"/>
          </a:xfrm>
        </p:spPr>
      </p:pic>
    </p:spTree>
    <p:extLst>
      <p:ext uri="{BB962C8B-B14F-4D97-AF65-F5344CB8AC3E}">
        <p14:creationId xmlns:p14="http://schemas.microsoft.com/office/powerpoint/2010/main" val="2060146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BFF07-1242-8E9F-0E59-8BF7044C7111}"/>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A1EE9578-714B-1BD2-F6C8-1066C657CA9D}"/>
              </a:ext>
            </a:extLst>
          </p:cNvPr>
          <p:cNvSpPr>
            <a:spLocks noGrp="1"/>
          </p:cNvSpPr>
          <p:nvPr>
            <p:ph type="title"/>
          </p:nvPr>
        </p:nvSpPr>
        <p:spPr>
          <a:xfrm>
            <a:off x="1082675" y="531815"/>
            <a:ext cx="10026650" cy="696910"/>
          </a:xfrm>
        </p:spPr>
        <p:txBody>
          <a:bodyPr/>
          <a:lstStyle/>
          <a:p>
            <a:r>
              <a:rPr lang="en-US" dirty="0"/>
              <a:t>budgets</a:t>
            </a:r>
          </a:p>
        </p:txBody>
      </p:sp>
      <p:sp>
        <p:nvSpPr>
          <p:cNvPr id="14" name="Footer Placeholder 13">
            <a:extLst>
              <a:ext uri="{FF2B5EF4-FFF2-40B4-BE49-F238E27FC236}">
                <a16:creationId xmlns:a16="http://schemas.microsoft.com/office/drawing/2014/main" id="{5C92858F-8C46-92B2-AD63-9DA100D453C0}"/>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7F0C49CB-118B-DB8A-FA0D-34A8E6B966A2}"/>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8</a:t>
            </a:fld>
            <a:endParaRPr lang="en-US" noProof="0" dirty="0"/>
          </a:p>
        </p:txBody>
      </p:sp>
      <p:sp>
        <p:nvSpPr>
          <p:cNvPr id="12" name="TextBox 11">
            <a:extLst>
              <a:ext uri="{FF2B5EF4-FFF2-40B4-BE49-F238E27FC236}">
                <a16:creationId xmlns:a16="http://schemas.microsoft.com/office/drawing/2014/main" id="{0E772818-E6FB-50D9-337B-7EE29C9A6860}"/>
              </a:ext>
            </a:extLst>
          </p:cNvPr>
          <p:cNvSpPr txBox="1"/>
          <p:nvPr/>
        </p:nvSpPr>
        <p:spPr>
          <a:xfrm>
            <a:off x="1152525" y="1416019"/>
            <a:ext cx="9610725" cy="4079322"/>
          </a:xfrm>
          <a:prstGeom prst="rect">
            <a:avLst/>
          </a:prstGeom>
          <a:noFill/>
        </p:spPr>
        <p:txBody>
          <a:bodyPr wrap="square">
            <a:spAutoFit/>
          </a:bodyPr>
          <a:lstStyle/>
          <a:p>
            <a:pPr marL="0" marR="0" fontAlgn="base">
              <a:spcBef>
                <a:spcPts val="0"/>
              </a:spcBef>
              <a:spcAft>
                <a:spcPts val="1500"/>
              </a:spcAft>
            </a:pPr>
            <a:endPar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endParaRPr>
          </a:p>
          <a:p>
            <a:pPr marL="0" marR="0">
              <a:lnSpc>
                <a:spcPct val="107000"/>
              </a:lnSpc>
              <a:spcBef>
                <a:spcPts val="0"/>
              </a:spcBef>
              <a:spcAft>
                <a:spcPts val="800"/>
              </a:spcAf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07000"/>
              </a:lnSpc>
              <a:spcBef>
                <a:spcPts val="0"/>
              </a:spcBef>
              <a:spcAft>
                <a:spcPts val="800"/>
              </a:spcAft>
            </a:pPr>
            <a:r>
              <a:rPr lang="en-US" sz="1800" kern="100" dirty="0">
                <a:effectLst/>
                <a:latin typeface="Calibri" panose="020F0502020204030204" pitchFamily="34" charset="0"/>
                <a:ea typeface="Aptos" panose="020B0004020202020204" pitchFamily="34" charset="0"/>
                <a:cs typeface="Calibri" panose="020F0502020204030204" pitchFamily="34" charset="0"/>
              </a:rPr>
              <a:t>As a reminder, a detailed internal budget using the OR Budget Template should be included as an attachment on the Cayuse SP IPF: </a:t>
            </a:r>
            <a:r>
              <a:rPr lang="en-US" sz="18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2"/>
              </a:rPr>
              <a:t>https://docs.or.ucdavis.edu/spo/</a:t>
            </a:r>
            <a:r>
              <a:rPr lang="en-US" sz="18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rPr>
              <a:t>. </a:t>
            </a:r>
            <a:br>
              <a:rPr lang="en-US" u="sng" kern="100" dirty="0">
                <a:solidFill>
                  <a:srgbClr val="467886"/>
                </a:solidFill>
                <a:latin typeface="Calibri" panose="020F0502020204030204" pitchFamily="34" charset="0"/>
                <a:ea typeface="Aptos" panose="020B0004020202020204" pitchFamily="34" charset="0"/>
                <a:cs typeface="Calibri" panose="020F0502020204030204" pitchFamily="34" charset="0"/>
              </a:rPr>
            </a:br>
            <a:br>
              <a:rPr lang="en-US" u="sng" kern="100" dirty="0">
                <a:solidFill>
                  <a:srgbClr val="467886"/>
                </a:solidFill>
                <a:latin typeface="Calibri" panose="020F0502020204030204" pitchFamily="34" charset="0"/>
                <a:ea typeface="Aptos" panose="020B0004020202020204" pitchFamily="34" charset="0"/>
                <a:cs typeface="Calibri" panose="020F0502020204030204" pitchFamily="34" charset="0"/>
              </a:rPr>
            </a:br>
            <a:r>
              <a:rPr lang="en-US" sz="1800" kern="100" dirty="0">
                <a:effectLst/>
                <a:latin typeface="Calibri" panose="020F0502020204030204" pitchFamily="34" charset="0"/>
                <a:ea typeface="Aptos" panose="020B0004020202020204" pitchFamily="34" charset="0"/>
                <a:cs typeface="Calibri" panose="020F0502020204030204" pitchFamily="34" charset="0"/>
              </a:rPr>
              <a:t>A detailed internal budget is required in addition to any sponsor-specific budget.  Receiving a detailed internal budget allows us to  ensure the budget is allocable, allowable and reasonable per cost accounting standards.</a:t>
            </a:r>
            <a:br>
              <a:rPr lang="en-US" sz="1800" kern="100" dirty="0">
                <a:effectLst/>
                <a:latin typeface="Calibri" panose="020F0502020204030204" pitchFamily="34" charset="0"/>
                <a:ea typeface="Aptos" panose="020B0004020202020204" pitchFamily="34" charset="0"/>
                <a:cs typeface="Calibri" panose="020F0502020204030204" pitchFamily="34" charset="0"/>
              </a:rPr>
            </a:br>
            <a:br>
              <a:rPr lang="en-US" sz="1800" kern="100" dirty="0">
                <a:effectLst/>
                <a:latin typeface="Calibri" panose="020F0502020204030204" pitchFamily="34" charset="0"/>
                <a:ea typeface="Aptos" panose="020B0004020202020204" pitchFamily="34" charset="0"/>
                <a:cs typeface="Calibri" panose="020F0502020204030204" pitchFamily="34" charset="0"/>
              </a:rPr>
            </a:b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07000"/>
              </a:lnSpc>
              <a:spcBef>
                <a:spcPts val="0"/>
              </a:spcBef>
              <a:spcAft>
                <a:spcPts val="800"/>
              </a:spcAf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R="0" lvl="0" fontAlgn="base">
              <a:spcBef>
                <a:spcPts val="0"/>
              </a:spcBef>
              <a:spcAft>
                <a:spcPts val="0"/>
              </a:spcAft>
              <a:buSzPts val="1000"/>
              <a:tabLst>
                <a:tab pos="457200" algn="l"/>
              </a:tabLst>
            </a:pPr>
            <a:endParaRPr lang="en-US" sz="16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506055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C351E-B357-7DC0-DF19-DB8F1DBCD096}"/>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FFE426E2-020A-3220-16E7-BC3F4D9EBF8F}"/>
              </a:ext>
            </a:extLst>
          </p:cNvPr>
          <p:cNvSpPr>
            <a:spLocks noGrp="1"/>
          </p:cNvSpPr>
          <p:nvPr>
            <p:ph type="title"/>
          </p:nvPr>
        </p:nvSpPr>
        <p:spPr>
          <a:xfrm>
            <a:off x="1082675" y="531815"/>
            <a:ext cx="10026650" cy="696910"/>
          </a:xfrm>
        </p:spPr>
        <p:txBody>
          <a:bodyPr/>
          <a:lstStyle/>
          <a:p>
            <a:r>
              <a:rPr lang="en-US" dirty="0"/>
              <a:t>Budgets – other personnel</a:t>
            </a:r>
          </a:p>
        </p:txBody>
      </p:sp>
      <p:sp>
        <p:nvSpPr>
          <p:cNvPr id="14" name="Footer Placeholder 13">
            <a:extLst>
              <a:ext uri="{FF2B5EF4-FFF2-40B4-BE49-F238E27FC236}">
                <a16:creationId xmlns:a16="http://schemas.microsoft.com/office/drawing/2014/main" id="{35B83B33-FC95-BDA9-7B48-4BF33AA4F2EE}"/>
              </a:ext>
            </a:extLst>
          </p:cNvPr>
          <p:cNvSpPr>
            <a:spLocks noGrp="1"/>
          </p:cNvSpPr>
          <p:nvPr>
            <p:ph type="ftr" sz="quarter" idx="11"/>
          </p:nvPr>
        </p:nvSpPr>
        <p:spPr>
          <a:xfrm>
            <a:off x="3308350" y="6401999"/>
            <a:ext cx="5575300" cy="369332"/>
          </a:xfrm>
        </p:spPr>
        <p:txBody>
          <a:bodyPr/>
          <a:lstStyle/>
          <a:p>
            <a:pPr lvl="0"/>
            <a:r>
              <a:rPr lang="en-US" noProof="0" dirty="0"/>
              <a:t>Research Administration Forum – February 2024</a:t>
            </a:r>
          </a:p>
        </p:txBody>
      </p:sp>
      <p:sp>
        <p:nvSpPr>
          <p:cNvPr id="15" name="Slide Number Placeholder 14">
            <a:extLst>
              <a:ext uri="{FF2B5EF4-FFF2-40B4-BE49-F238E27FC236}">
                <a16:creationId xmlns:a16="http://schemas.microsoft.com/office/drawing/2014/main" id="{585BF459-F039-BE43-0CC6-9E65D0E7991B}"/>
              </a:ext>
            </a:extLst>
          </p:cNvPr>
          <p:cNvSpPr>
            <a:spLocks noGrp="1"/>
          </p:cNvSpPr>
          <p:nvPr>
            <p:ph type="sldNum" sz="quarter" idx="12"/>
          </p:nvPr>
        </p:nvSpPr>
        <p:spPr>
          <a:xfrm>
            <a:off x="9442800" y="6401999"/>
            <a:ext cx="2208212" cy="369332"/>
          </a:xfrm>
        </p:spPr>
        <p:txBody>
          <a:bodyPr/>
          <a:lstStyle/>
          <a:p>
            <a:pPr lvl="0"/>
            <a:fld id="{D39607A7-8386-47DB-8578-DDEDD194E5D4}" type="slidenum">
              <a:rPr lang="en-US" noProof="0" smtClean="0"/>
              <a:pPr lvl="0"/>
              <a:t>9</a:t>
            </a:fld>
            <a:endParaRPr lang="en-US" noProof="0" dirty="0"/>
          </a:p>
        </p:txBody>
      </p:sp>
      <p:sp>
        <p:nvSpPr>
          <p:cNvPr id="12" name="TextBox 11">
            <a:extLst>
              <a:ext uri="{FF2B5EF4-FFF2-40B4-BE49-F238E27FC236}">
                <a16:creationId xmlns:a16="http://schemas.microsoft.com/office/drawing/2014/main" id="{5EABD5CE-12B2-9A98-57C4-7EC421232121}"/>
              </a:ext>
            </a:extLst>
          </p:cNvPr>
          <p:cNvSpPr txBox="1"/>
          <p:nvPr/>
        </p:nvSpPr>
        <p:spPr>
          <a:xfrm>
            <a:off x="1082675" y="1041680"/>
            <a:ext cx="9610725" cy="2700098"/>
          </a:xfrm>
          <a:prstGeom prst="rect">
            <a:avLst/>
          </a:prstGeom>
          <a:noFill/>
        </p:spPr>
        <p:txBody>
          <a:bodyPr wrap="square">
            <a:spAutoFit/>
          </a:bodyPr>
          <a:lstStyle/>
          <a:p>
            <a:pPr marL="0" marR="0" fontAlgn="base">
              <a:spcBef>
                <a:spcPts val="0"/>
              </a:spcBef>
              <a:spcAft>
                <a:spcPts val="1500"/>
              </a:spcAft>
            </a:pPr>
            <a:endParaRPr lang="en-US" sz="1800" dirty="0">
              <a:solidFill>
                <a:schemeClr val="bg1"/>
              </a:solidFill>
              <a:effectLst/>
              <a:latin typeface="Lucida Sans" panose="020B0602030504020204" pitchFamily="34" charset="0"/>
              <a:ea typeface="Aptos" panose="020B0004020202020204" pitchFamily="34" charset="0"/>
              <a:cs typeface="Aptos" panose="020B0004020202020204" pitchFamily="34" charset="0"/>
            </a:endParaRPr>
          </a:p>
          <a:p>
            <a:pPr marL="0" marR="0">
              <a:lnSpc>
                <a:spcPct val="107000"/>
              </a:lnSpc>
              <a:spcBef>
                <a:spcPts val="0"/>
              </a:spcBef>
              <a:spcAft>
                <a:spcPts val="800"/>
              </a:spcAf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07000"/>
              </a:lnSpc>
              <a:spcBef>
                <a:spcPts val="0"/>
              </a:spcBef>
              <a:spcAft>
                <a:spcPts val="800"/>
              </a:spcAft>
            </a:pPr>
            <a:r>
              <a:rPr lang="en-US" sz="1800" kern="100" dirty="0">
                <a:effectLst/>
                <a:latin typeface="Calibri" panose="020F0502020204030204" pitchFamily="34" charset="0"/>
                <a:ea typeface="Aptos" panose="020B0004020202020204" pitchFamily="34" charset="0"/>
                <a:cs typeface="Calibri" panose="020F0502020204030204" pitchFamily="34" charset="0"/>
              </a:rPr>
              <a:t>When adding Other Personnel such as Postdocs and GSRs to the budget template, please list their full annual salary and FTE.  An example is below:</a:t>
            </a:r>
          </a:p>
          <a:p>
            <a:pPr marL="0" marR="0">
              <a:lnSpc>
                <a:spcPct val="107000"/>
              </a:lnSpc>
              <a:spcBef>
                <a:spcPts val="0"/>
              </a:spcBef>
              <a:spcAft>
                <a:spcPts val="800"/>
              </a:spcAf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07000"/>
              </a:lnSpc>
              <a:spcBef>
                <a:spcPts val="0"/>
              </a:spcBef>
              <a:spcAft>
                <a:spcPts val="800"/>
              </a:spcAft>
            </a:pPr>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pPr marR="0" lvl="0" fontAlgn="base">
              <a:spcBef>
                <a:spcPts val="0"/>
              </a:spcBef>
              <a:spcAft>
                <a:spcPts val="0"/>
              </a:spcAft>
              <a:buSzPts val="1000"/>
              <a:tabLst>
                <a:tab pos="457200" algn="l"/>
              </a:tabLst>
            </a:pPr>
            <a:endParaRPr lang="en-US" sz="1600" dirty="0">
              <a:effectLst/>
              <a:latin typeface="Aptos" panose="020B0004020202020204" pitchFamily="34" charset="0"/>
              <a:ea typeface="Aptos" panose="020B0004020202020204" pitchFamily="34" charset="0"/>
              <a:cs typeface="Aptos" panose="020B0004020202020204" pitchFamily="34" charset="0"/>
            </a:endParaRPr>
          </a:p>
        </p:txBody>
      </p:sp>
      <p:pic>
        <p:nvPicPr>
          <p:cNvPr id="2" name="Picture 1" descr="A screenshot of a computer&#10;&#10;Description automatically generated">
            <a:extLst>
              <a:ext uri="{FF2B5EF4-FFF2-40B4-BE49-F238E27FC236}">
                <a16:creationId xmlns:a16="http://schemas.microsoft.com/office/drawing/2014/main" id="{61121A5B-E270-E809-CAF8-AC9D98208D4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54116"/>
          <a:stretch/>
        </p:blipFill>
        <p:spPr bwMode="auto">
          <a:xfrm>
            <a:off x="971550" y="2711890"/>
            <a:ext cx="10026650" cy="830633"/>
          </a:xfrm>
          <a:prstGeom prst="rect">
            <a:avLst/>
          </a:prstGeom>
          <a:ln>
            <a:noFill/>
          </a:ln>
          <a:extLst>
            <a:ext uri="{53640926-AAD7-44D8-BBD7-CCE9431645EC}">
              <a14:shadowObscured xmlns:a14="http://schemas.microsoft.com/office/drawing/2010/main"/>
            </a:ext>
          </a:extLst>
        </p:spPr>
      </p:pic>
      <p:sp>
        <p:nvSpPr>
          <p:cNvPr id="4" name="TextBox 3">
            <a:extLst>
              <a:ext uri="{FF2B5EF4-FFF2-40B4-BE49-F238E27FC236}">
                <a16:creationId xmlns:a16="http://schemas.microsoft.com/office/drawing/2014/main" id="{E3850B58-5EFB-2FA2-B3E8-1092F7D91F98}"/>
              </a:ext>
            </a:extLst>
          </p:cNvPr>
          <p:cNvSpPr txBox="1"/>
          <p:nvPr/>
        </p:nvSpPr>
        <p:spPr>
          <a:xfrm>
            <a:off x="1082675" y="3721587"/>
            <a:ext cx="10213975" cy="1871794"/>
          </a:xfrm>
          <a:prstGeom prst="rect">
            <a:avLst/>
          </a:prstGeom>
          <a:noFill/>
        </p:spPr>
        <p:txBody>
          <a:bodyPr wrap="square">
            <a:spAutoFit/>
          </a:bodyPr>
          <a:lstStyle/>
          <a:p>
            <a:pPr marL="0" marR="0">
              <a:lnSpc>
                <a:spcPct val="107000"/>
              </a:lnSpc>
              <a:spcBef>
                <a:spcPts val="0"/>
              </a:spcBef>
              <a:spcAft>
                <a:spcPts val="800"/>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Please find the UC Davis Graduate Studies: Salary Scale for Graduate Student and Postdoctoral Appointments: </a:t>
            </a:r>
          </a:p>
          <a:p>
            <a:pPr marL="0" marR="0">
              <a:lnSpc>
                <a:spcPct val="107000"/>
              </a:lnSpc>
              <a:spcBef>
                <a:spcPts val="0"/>
              </a:spcBef>
              <a:spcAft>
                <a:spcPts val="800"/>
              </a:spcAft>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https://grad.ucdavis.edu/understanding-your-student-salary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https://ucdavis.app.box.com/s/d2cv7dqvg2moyw5ymr1gokliyn3ddfqz</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14547005"/>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_Win32_JC_SL_v2.potx" id="{359B47FA-4504-4B92-BC48-09E055124207}" vid="{2A761B4F-F597-43DD-BB1C-5ADDB845E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5821E8-E699-48D2-B7C9-D9830F740602}">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55B2449D-76E5-4186-BA4E-78E0266D8394}">
  <ds:schemaRefs>
    <ds:schemaRef ds:uri="http://schemas.microsoft.com/sharepoint/v3/contenttype/forms"/>
  </ds:schemaRefs>
</ds:datastoreItem>
</file>

<file path=customXml/itemProps3.xml><?xml version="1.0" encoding="utf-8"?>
<ds:datastoreItem xmlns:ds="http://schemas.openxmlformats.org/officeDocument/2006/customXml" ds:itemID="{6279CE36-2DA9-4667-B77E-83734C2B2E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{DDD7A40C-FF45-4E0B-910F-83639B661ED9}tf22339732_win32</Template>
  <TotalTime>295</TotalTime>
  <Words>998</Words>
  <Application>Microsoft Office PowerPoint</Application>
  <PresentationFormat>Widescreen</PresentationFormat>
  <Paragraphs>103</Paragraphs>
  <Slides>17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Aptos</vt:lpstr>
      <vt:lpstr>Arial</vt:lpstr>
      <vt:lpstr>Avenir Next LT Pro Light</vt:lpstr>
      <vt:lpstr>Calibri</vt:lpstr>
      <vt:lpstr>Lucida Sans</vt:lpstr>
      <vt:lpstr>Rockwell Nova Light</vt:lpstr>
      <vt:lpstr>Symbol</vt:lpstr>
      <vt:lpstr>Wingdings</vt:lpstr>
      <vt:lpstr>LeafVTI</vt:lpstr>
      <vt:lpstr>Research administration forum</vt:lpstr>
      <vt:lpstr>Agenda</vt:lpstr>
      <vt:lpstr>2024 nih salary cap</vt:lpstr>
      <vt:lpstr>REMINDER: NSF PAPPG UPDATE</vt:lpstr>
      <vt:lpstr>General Communications</vt:lpstr>
      <vt:lpstr>Proposal Tips &amp; reminders</vt:lpstr>
      <vt:lpstr>Cayuse SP Applications</vt:lpstr>
      <vt:lpstr>budgets</vt:lpstr>
      <vt:lpstr>Budgets – other personnel</vt:lpstr>
      <vt:lpstr>Effort: key persons</vt:lpstr>
      <vt:lpstr>Effort: cayuse sP</vt:lpstr>
      <vt:lpstr>Effort: sponsor forms</vt:lpstr>
      <vt:lpstr>Effort: budget justification</vt:lpstr>
      <vt:lpstr>NIH-SPECIFIC EFFORT REMINDER</vt:lpstr>
      <vt:lpstr>Routing &amp; approval in cayuse 424</vt:lpstr>
      <vt:lpstr>Compliance items</vt:lpstr>
      <vt:lpstr>Thank you</vt:lpstr>
    </vt:vector>
  </TitlesOfParts>
  <Company>University of California,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administration forum</dc:title>
  <dc:creator>Kelly Gilmore</dc:creator>
  <cp:lastModifiedBy>Kelly Gilmore</cp:lastModifiedBy>
  <cp:revision>7</cp:revision>
  <dcterms:created xsi:type="dcterms:W3CDTF">2024-02-21T18:28:22Z</dcterms:created>
  <dcterms:modified xsi:type="dcterms:W3CDTF">2024-02-23T01:35:25Z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