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59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3/21/2023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roposals@ucdavis.edu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March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2023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Administration Forum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Proposals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33400"/>
            <a:ext cx="6080252" cy="14184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State Indirect Cost Rate (ICR)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Increase to 35%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532522" cy="278237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 will increase the ICR for on-campus projects funded by State of California agencies to 35% of Modified Total Direct Costs for awards beginning July 1, 2023,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if there’s a call, made from a call published March 1, 2023 or later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Subaward F&amp;A Costs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to Full Recovery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0597" y="466390"/>
            <a:ext cx="4707842" cy="3746500"/>
          </a:xfrm>
        </p:spPr>
        <p:txBody>
          <a:bodyPr>
            <a:normAutofit/>
          </a:bodyPr>
          <a:lstStyle/>
          <a:p>
            <a:r>
              <a:rPr lang="en-US" sz="1900" dirty="0"/>
              <a:t>If UC Davis recovers our full F&amp;A, subs can recover their full federally negotiated F&amp;A</a:t>
            </a:r>
          </a:p>
          <a:p>
            <a:r>
              <a:rPr lang="en-US" sz="1900" dirty="0"/>
              <a:t>If UC Davis is limited in F&amp;A recovery per the sponsor, subs are subject to the same limitation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Exception: Some State of California calls state we are limited, but subs can recover full federally negotiated F&amp;A. </a:t>
            </a:r>
            <a:r>
              <a:rPr lang="en-US" sz="1900" b="1" dirty="0">
                <a:solidFill>
                  <a:schemeClr val="bg1"/>
                </a:solidFill>
              </a:rPr>
              <a:t>The call must specifically state that</a:t>
            </a:r>
            <a:r>
              <a:rPr lang="en-US" sz="1900" dirty="0">
                <a:solidFill>
                  <a:schemeClr val="bg1"/>
                </a:solidFill>
              </a:rPr>
              <a:t>; an e-mail is not sufficient.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proposals@ucdavis.edu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17</TotalTime>
  <Words>161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Franklin Gothic Book</vt:lpstr>
      <vt:lpstr>Gill Sans MT</vt:lpstr>
      <vt:lpstr>Symbol</vt:lpstr>
      <vt:lpstr>Office Theme</vt:lpstr>
      <vt:lpstr>Research Administration Forum</vt:lpstr>
      <vt:lpstr>State Indirect Cost Rate (ICR)</vt:lpstr>
      <vt:lpstr>Subaward F&amp;A Costs</vt:lpstr>
      <vt:lpstr>THANK YOU!</vt:lpstr>
    </vt:vector>
  </TitlesOfParts>
  <Company>University of California,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Administration Forum</dc:title>
  <dc:creator>Kelly Gilmore</dc:creator>
  <cp:lastModifiedBy>Kelly Gilmore</cp:lastModifiedBy>
  <cp:revision>3</cp:revision>
  <dcterms:created xsi:type="dcterms:W3CDTF">2023-03-17T21:35:43Z</dcterms:created>
  <dcterms:modified xsi:type="dcterms:W3CDTF">2023-03-21T22:44:58Z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