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94" r:id="rId5"/>
    <p:sldId id="303" r:id="rId6"/>
    <p:sldId id="293" r:id="rId7"/>
    <p:sldId id="292" r:id="rId8"/>
    <p:sldId id="301" r:id="rId9"/>
    <p:sldId id="296" r:id="rId10"/>
    <p:sldId id="305" r:id="rId11"/>
    <p:sldId id="306" r:id="rId12"/>
    <p:sldId id="308" r:id="rId13"/>
    <p:sldId id="304" r:id="rId14"/>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guide id="3" pos="360" userDrawn="1">
          <p15:clr>
            <a:srgbClr val="A4A3A4"/>
          </p15:clr>
        </p15:guide>
        <p15:guide id="4" pos="7320" userDrawn="1">
          <p15:clr>
            <a:srgbClr val="A4A3A4"/>
          </p15:clr>
        </p15:guide>
        <p15:guide id="5" orient="horz" pos="648" userDrawn="1">
          <p15:clr>
            <a:srgbClr val="A4A3A4"/>
          </p15:clr>
        </p15:guide>
        <p15:guide id="6" orient="horz" pos="1296" userDrawn="1">
          <p15:clr>
            <a:srgbClr val="A4A3A4"/>
          </p15:clr>
        </p15:guide>
        <p15:guide id="7" orient="horz" pos="3408" userDrawn="1">
          <p15:clr>
            <a:srgbClr val="A4A3A4"/>
          </p15:clr>
        </p15:guide>
        <p15:guide id="8" orient="horz" pos="3600" userDrawn="1">
          <p15:clr>
            <a:srgbClr val="A4A3A4"/>
          </p15:clr>
        </p15:guide>
        <p15:guide id="9" orient="horz" pos="2352" userDrawn="1">
          <p15:clr>
            <a:srgbClr val="A4A3A4"/>
          </p15:clr>
        </p15:guide>
        <p15:guide id="10" orient="horz" pos="3936" userDrawn="1">
          <p15:clr>
            <a:srgbClr val="A4A3A4"/>
          </p15:clr>
        </p15:guide>
        <p15:guide id="11" orient="horz" pos="4080" userDrawn="1">
          <p15:clr>
            <a:srgbClr val="A4A3A4"/>
          </p15:clr>
        </p15:guide>
        <p15:guide id="12" orient="horz" pos="112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2EB"/>
    <a:srgbClr val="F4F5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830"/>
  </p:normalViewPr>
  <p:slideViewPr>
    <p:cSldViewPr snapToGrid="0" showGuides="1">
      <p:cViewPr varScale="1">
        <p:scale>
          <a:sx n="63" d="100"/>
          <a:sy n="63" d="100"/>
        </p:scale>
        <p:origin x="732" y="64"/>
      </p:cViewPr>
      <p:guideLst>
        <p:guide orient="horz" pos="2208"/>
        <p:guide pos="3840"/>
        <p:guide pos="360"/>
        <p:guide pos="7320"/>
        <p:guide orient="horz" pos="648"/>
        <p:guide orient="horz" pos="1296"/>
        <p:guide orient="horz" pos="3408"/>
        <p:guide orient="horz" pos="3600"/>
        <p:guide orient="horz" pos="2352"/>
        <p:guide orient="horz" pos="3936"/>
        <p:guide orient="horz" pos="4080"/>
        <p:guide orient="horz" pos="1128"/>
      </p:guideLst>
    </p:cSldViewPr>
  </p:slideViewPr>
  <p:outlineViewPr>
    <p:cViewPr>
      <p:scale>
        <a:sx n="33" d="100"/>
        <a:sy n="33" d="100"/>
      </p:scale>
      <p:origin x="0" y="0"/>
    </p:cViewPr>
  </p:outlineViewPr>
  <p:notesTextViewPr>
    <p:cViewPr>
      <p:scale>
        <a:sx n="55" d="100"/>
        <a:sy n="5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AFE87914-B979-D441-9584-07C203378D42}" type="datetimeFigureOut">
              <a:rPr lang="en-US" smtClean="0"/>
              <a:t>1/25/2023</a:t>
            </a:fld>
            <a:endParaRPr lang="en-US" dirty="0"/>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8A38216B-BE00-0B44-858C-A4D22CFBA301}" type="slidenum">
              <a:rPr lang="en-US" smtClean="0"/>
              <a:t>‹#›</a:t>
            </a:fld>
            <a:endParaRPr lang="en-US" dirty="0"/>
          </a:p>
        </p:txBody>
      </p:sp>
    </p:spTree>
    <p:extLst>
      <p:ext uri="{BB962C8B-B14F-4D97-AF65-F5344CB8AC3E}">
        <p14:creationId xmlns:p14="http://schemas.microsoft.com/office/powerpoint/2010/main" val="379555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ounded Rectangle 8">
            <a:extLst>
              <a:ext uri="{FF2B5EF4-FFF2-40B4-BE49-F238E27FC236}">
                <a16:creationId xmlns:a16="http://schemas.microsoft.com/office/drawing/2014/main" id="{DCE22C9A-30B6-12EB-423C-34454BE2D734}"/>
              </a:ext>
            </a:extLst>
          </p:cNvPr>
          <p:cNvSpPr/>
          <p:nvPr userDrawn="1"/>
        </p:nvSpPr>
        <p:spPr>
          <a:xfrm rot="16200000">
            <a:off x="3838487" y="-1434547"/>
            <a:ext cx="4515026" cy="9727095"/>
          </a:xfrm>
          <a:prstGeom prst="roundRect">
            <a:avLst>
              <a:gd name="adj" fmla="val 50000"/>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Picture Placeholder 9">
            <a:extLst>
              <a:ext uri="{FF2B5EF4-FFF2-40B4-BE49-F238E27FC236}">
                <a16:creationId xmlns:a16="http://schemas.microsoft.com/office/drawing/2014/main" id="{E99FF514-642F-4BAD-3895-ABFCE02A75A1}"/>
              </a:ext>
            </a:extLst>
          </p:cNvPr>
          <p:cNvSpPr>
            <a:spLocks noGrp="1"/>
          </p:cNvSpPr>
          <p:nvPr>
            <p:ph type="pic" sz="quarter" idx="10"/>
          </p:nvPr>
        </p:nvSpPr>
        <p:spPr>
          <a:xfrm>
            <a:off x="0" y="0"/>
            <a:ext cx="12191999" cy="6857999"/>
          </a:xfrm>
          <a:custGeom>
            <a:avLst/>
            <a:gdLst>
              <a:gd name="connsiteX0" fmla="*/ 3489966 w 12191999"/>
              <a:gd name="connsiteY0" fmla="*/ 1171488 h 6857999"/>
              <a:gd name="connsiteX1" fmla="*/ 1232453 w 12191999"/>
              <a:gd name="connsiteY1" fmla="*/ 3429001 h 6857999"/>
              <a:gd name="connsiteX2" fmla="*/ 3489966 w 12191999"/>
              <a:gd name="connsiteY2" fmla="*/ 5686514 h 6857999"/>
              <a:gd name="connsiteX3" fmla="*/ 8702034 w 12191999"/>
              <a:gd name="connsiteY3" fmla="*/ 5686514 h 6857999"/>
              <a:gd name="connsiteX4" fmla="*/ 10959548 w 12191999"/>
              <a:gd name="connsiteY4" fmla="*/ 3429001 h 6857999"/>
              <a:gd name="connsiteX5" fmla="*/ 8702034 w 12191999"/>
              <a:gd name="connsiteY5" fmla="*/ 1171488 h 6857999"/>
              <a:gd name="connsiteX6" fmla="*/ 0 w 12191999"/>
              <a:gd name="connsiteY6" fmla="*/ 0 h 6857999"/>
              <a:gd name="connsiteX7" fmla="*/ 12191999 w 12191999"/>
              <a:gd name="connsiteY7" fmla="*/ 0 h 6857999"/>
              <a:gd name="connsiteX8" fmla="*/ 12191999 w 12191999"/>
              <a:gd name="connsiteY8" fmla="*/ 6857999 h 6857999"/>
              <a:gd name="connsiteX9" fmla="*/ 0 w 12191999"/>
              <a:gd name="connsiteY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6857999">
                <a:moveTo>
                  <a:pt x="3489966" y="1171488"/>
                </a:moveTo>
                <a:cubicBezTo>
                  <a:pt x="2243176" y="1171488"/>
                  <a:pt x="1232453" y="2182211"/>
                  <a:pt x="1232453" y="3429001"/>
                </a:cubicBezTo>
                <a:cubicBezTo>
                  <a:pt x="1232453" y="4675791"/>
                  <a:pt x="2243176" y="5686514"/>
                  <a:pt x="3489966" y="5686514"/>
                </a:cubicBezTo>
                <a:lnTo>
                  <a:pt x="8702034" y="5686514"/>
                </a:lnTo>
                <a:cubicBezTo>
                  <a:pt x="9948824" y="5686514"/>
                  <a:pt x="10959548" y="4675791"/>
                  <a:pt x="10959548" y="3429001"/>
                </a:cubicBezTo>
                <a:cubicBezTo>
                  <a:pt x="10959548" y="2182211"/>
                  <a:pt x="9948824" y="1171488"/>
                  <a:pt x="8702034" y="1171488"/>
                </a:cubicBezTo>
                <a:close/>
                <a:moveTo>
                  <a:pt x="0" y="0"/>
                </a:moveTo>
                <a:lnTo>
                  <a:pt x="12191999" y="0"/>
                </a:lnTo>
                <a:lnTo>
                  <a:pt x="12191999" y="6857999"/>
                </a:lnTo>
                <a:lnTo>
                  <a:pt x="0" y="6857999"/>
                </a:lnTo>
                <a:close/>
              </a:path>
            </a:pathLst>
          </a:custGeom>
        </p:spPr>
        <p:txBody>
          <a:bodyPr wrap="square">
            <a:noAutofit/>
          </a:bodyPr>
          <a:lstStyle>
            <a:lvl1pPr marL="0" indent="0" algn="ctr">
              <a:buNone/>
              <a:defRPr sz="1800"/>
            </a:lvl1pPr>
          </a:lstStyle>
          <a:p>
            <a:r>
              <a:rPr lang="en-US" dirty="0"/>
              <a:t>Click icon to add picture</a:t>
            </a:r>
          </a:p>
        </p:txBody>
      </p:sp>
      <p:sp>
        <p:nvSpPr>
          <p:cNvPr id="2" name="Title 1">
            <a:extLst>
              <a:ext uri="{FF2B5EF4-FFF2-40B4-BE49-F238E27FC236}">
                <a16:creationId xmlns:a16="http://schemas.microsoft.com/office/drawing/2014/main" id="{98D42636-F625-5B2A-E7CC-9D70418A2BFC}"/>
              </a:ext>
            </a:extLst>
          </p:cNvPr>
          <p:cNvSpPr>
            <a:spLocks noGrp="1"/>
          </p:cNvSpPr>
          <p:nvPr>
            <p:ph type="ctrTitle"/>
          </p:nvPr>
        </p:nvSpPr>
        <p:spPr>
          <a:xfrm>
            <a:off x="2075688" y="2724912"/>
            <a:ext cx="8037576" cy="932688"/>
          </a:xfrm>
        </p:spPr>
        <p:txBody>
          <a:bodyPr anchor="b">
            <a:noAutofit/>
          </a:bodyPr>
          <a:lstStyle>
            <a:lvl1pPr algn="ctr">
              <a:defRPr sz="5400"/>
            </a:lvl1pPr>
          </a:lstStyle>
          <a:p>
            <a:r>
              <a:rPr lang="en-US"/>
              <a:t>Click to edit Master title style</a:t>
            </a:r>
            <a:endParaRPr lang="en-US" dirty="0"/>
          </a:p>
        </p:txBody>
      </p:sp>
      <p:sp>
        <p:nvSpPr>
          <p:cNvPr id="6" name="Rounded Rectangle 10">
            <a:extLst>
              <a:ext uri="{FF2B5EF4-FFF2-40B4-BE49-F238E27FC236}">
                <a16:creationId xmlns:a16="http://schemas.microsoft.com/office/drawing/2014/main" id="{C8CEB3A4-8583-3114-2BDD-D7AE1CABCD1D}"/>
              </a:ext>
            </a:extLst>
          </p:cNvPr>
          <p:cNvSpPr/>
          <p:nvPr userDrawn="1"/>
        </p:nvSpPr>
        <p:spPr>
          <a:xfrm rot="16200000">
            <a:off x="4177443" y="-1088756"/>
            <a:ext cx="3837115" cy="9035512"/>
          </a:xfrm>
          <a:prstGeom prst="roundRect">
            <a:avLst>
              <a:gd name="adj"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7" name="Straight Connector 6">
            <a:extLst>
              <a:ext uri="{FF2B5EF4-FFF2-40B4-BE49-F238E27FC236}">
                <a16:creationId xmlns:a16="http://schemas.microsoft.com/office/drawing/2014/main" id="{40379338-7AB7-4007-F741-779D078C8084}"/>
              </a:ext>
            </a:extLst>
          </p:cNvPr>
          <p:cNvCxnSpPr>
            <a:cxnSpLocks/>
          </p:cNvCxnSpPr>
          <p:nvPr userDrawn="1"/>
        </p:nvCxnSpPr>
        <p:spPr>
          <a:xfrm>
            <a:off x="2607501" y="4008970"/>
            <a:ext cx="69769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7F2BA890-FB69-E772-1383-035C2A82316A}"/>
              </a:ext>
            </a:extLst>
          </p:cNvPr>
          <p:cNvSpPr>
            <a:spLocks noGrp="1"/>
          </p:cNvSpPr>
          <p:nvPr>
            <p:ph type="subTitle" idx="1"/>
          </p:nvPr>
        </p:nvSpPr>
        <p:spPr>
          <a:xfrm>
            <a:off x="4453128" y="3831336"/>
            <a:ext cx="3291840" cy="521208"/>
          </a:xfrm>
          <a:solidFill>
            <a:schemeClr val="accent4"/>
          </a:solidFill>
        </p:spPr>
        <p:txBody>
          <a:bodyPr>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15080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BE271D-58B4-99E6-362C-DD1C21F4B814}"/>
              </a:ext>
            </a:extLst>
          </p:cNvPr>
          <p:cNvSpPr>
            <a:spLocks noGrp="1"/>
          </p:cNvSpPr>
          <p:nvPr>
            <p:ph type="body" idx="1"/>
          </p:nvPr>
        </p:nvSpPr>
        <p:spPr>
          <a:xfrm>
            <a:off x="768096" y="1673352"/>
            <a:ext cx="5157216" cy="338328"/>
          </a:xfrm>
        </p:spPr>
        <p:txBody>
          <a:bodyPr anchor="t"/>
          <a:lstStyle>
            <a:lvl1pPr marL="0" indent="0">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46393B-EA4C-7241-94FA-169F6C1D5B40}"/>
              </a:ext>
            </a:extLst>
          </p:cNvPr>
          <p:cNvSpPr>
            <a:spLocks noGrp="1"/>
          </p:cNvSpPr>
          <p:nvPr>
            <p:ph sz="half" idx="2"/>
          </p:nvPr>
        </p:nvSpPr>
        <p:spPr>
          <a:xfrm>
            <a:off x="530352" y="2176272"/>
            <a:ext cx="4443984" cy="1563624"/>
          </a:xfrm>
        </p:spPr>
        <p:txBody>
          <a:bodyPr/>
          <a:lstStyle>
            <a:lvl1pPr marL="228600" indent="-228600">
              <a:lnSpc>
                <a:spcPct val="100000"/>
              </a:lnSpc>
              <a:buFont typeface="Courier New" panose="02070309020205020404" pitchFamily="49" charset="0"/>
              <a:buChar char="o"/>
              <a:defRPr sz="1400"/>
            </a:lvl1pPr>
            <a:lvl2pPr marL="685800" indent="-228600">
              <a:lnSpc>
                <a:spcPct val="100000"/>
              </a:lnSpc>
              <a:buFont typeface="Courier New" panose="02070309020205020404" pitchFamily="49" charset="0"/>
              <a:buChar char="o"/>
              <a:defRPr sz="1400"/>
            </a:lvl2pPr>
            <a:lvl3pPr marL="1143000" indent="-228600">
              <a:lnSpc>
                <a:spcPct val="100000"/>
              </a:lnSpc>
              <a:buFont typeface="Courier New" panose="02070309020205020404" pitchFamily="49" charset="0"/>
              <a:buChar char="o"/>
              <a:defRPr sz="1400"/>
            </a:lvl3pPr>
            <a:lvl4pPr marL="1600200" indent="-228600">
              <a:lnSpc>
                <a:spcPct val="100000"/>
              </a:lnSpc>
              <a:buFont typeface="Courier New" panose="02070309020205020404" pitchFamily="49" charset="0"/>
              <a:buChar char="o"/>
              <a:defRPr sz="1400"/>
            </a:lvl4pPr>
            <a:lvl5pPr marL="2114550" indent="-228600">
              <a:lnSpc>
                <a:spcPct val="100000"/>
              </a:lnSpc>
              <a:buFont typeface="Courier New" panose="02070309020205020404" pitchFamily="49" charset="0"/>
              <a:buChar char="o"/>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FFA20A9-6C2F-89E2-1241-5281CF14E878}"/>
              </a:ext>
            </a:extLst>
          </p:cNvPr>
          <p:cNvSpPr>
            <a:spLocks noGrp="1"/>
          </p:cNvSpPr>
          <p:nvPr>
            <p:ph type="body" sz="quarter" idx="3"/>
          </p:nvPr>
        </p:nvSpPr>
        <p:spPr>
          <a:xfrm>
            <a:off x="768096" y="4114800"/>
            <a:ext cx="5157216" cy="338328"/>
          </a:xfrm>
        </p:spPr>
        <p:txBody>
          <a:bodyPr anchor="t"/>
          <a:lstStyle>
            <a:lvl1pPr marL="0" indent="0">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4BBA64-3944-C0BE-4D5F-2745DA48BF33}"/>
              </a:ext>
            </a:extLst>
          </p:cNvPr>
          <p:cNvSpPr>
            <a:spLocks noGrp="1"/>
          </p:cNvSpPr>
          <p:nvPr>
            <p:ph sz="quarter" idx="4"/>
          </p:nvPr>
        </p:nvSpPr>
        <p:spPr>
          <a:xfrm>
            <a:off x="530352" y="4617720"/>
            <a:ext cx="4443984" cy="1563624"/>
          </a:xfrm>
        </p:spPr>
        <p:txBody>
          <a:bodyPr/>
          <a:lstStyle>
            <a:lvl1pPr marL="228600" indent="-228600">
              <a:lnSpc>
                <a:spcPct val="100000"/>
              </a:lnSpc>
              <a:buFont typeface="Courier New" panose="02070309020205020404" pitchFamily="49" charset="0"/>
              <a:buChar char="o"/>
              <a:defRPr sz="1400"/>
            </a:lvl1pPr>
            <a:lvl2pPr marL="685800" indent="-228600">
              <a:lnSpc>
                <a:spcPct val="100000"/>
              </a:lnSpc>
              <a:buFont typeface="Courier New" panose="02070309020205020404" pitchFamily="49" charset="0"/>
              <a:buChar char="o"/>
              <a:defRPr sz="1400"/>
            </a:lvl2pPr>
            <a:lvl3pPr marL="1143000" indent="-228600">
              <a:lnSpc>
                <a:spcPct val="100000"/>
              </a:lnSpc>
              <a:buFont typeface="Courier New" panose="02070309020205020404" pitchFamily="49" charset="0"/>
              <a:buChar char="o"/>
              <a:defRPr sz="1400"/>
            </a:lvl3pPr>
            <a:lvl4pPr marL="1600200" indent="-228600">
              <a:lnSpc>
                <a:spcPct val="100000"/>
              </a:lnSpc>
              <a:buFont typeface="Courier New" panose="02070309020205020404" pitchFamily="49" charset="0"/>
              <a:buChar char="o"/>
              <a:defRPr sz="1400"/>
            </a:lvl4pPr>
            <a:lvl5pPr marL="2114550" indent="-228600">
              <a:lnSpc>
                <a:spcPct val="100000"/>
              </a:lnSpc>
              <a:buFont typeface="Courier New" panose="02070309020205020404" pitchFamily="49" charset="0"/>
              <a:buChar char="o"/>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3DB55E-AAE4-9CE0-F3F5-42FC0405B9C3}"/>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82F402FF-5F4B-360D-40AE-AAD766288A56}"/>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5CA09ACC-3E58-495F-2609-AA1164DD08AD}"/>
              </a:ext>
            </a:extLst>
          </p:cNvPr>
          <p:cNvSpPr>
            <a:spLocks noGrp="1"/>
          </p:cNvSpPr>
          <p:nvPr>
            <p:ph type="sldNum" sz="quarter" idx="12"/>
          </p:nvPr>
        </p:nvSpPr>
        <p:spPr/>
        <p:txBody>
          <a:bodyPr/>
          <a:lstStyle/>
          <a:p>
            <a:fld id="{B776CE9F-4BD8-A748-847B-B97BB3C5BACA}" type="slidenum">
              <a:rPr lang="en-US" smtClean="0"/>
              <a:t>‹#›</a:t>
            </a:fld>
            <a:endParaRPr lang="en-US" dirty="0"/>
          </a:p>
        </p:txBody>
      </p:sp>
      <p:sp>
        <p:nvSpPr>
          <p:cNvPr id="10" name="Title 9">
            <a:extLst>
              <a:ext uri="{FF2B5EF4-FFF2-40B4-BE49-F238E27FC236}">
                <a16:creationId xmlns:a16="http://schemas.microsoft.com/office/drawing/2014/main" id="{50F7DD41-68BA-5ED4-4C63-7E8F329A5506}"/>
              </a:ext>
            </a:extLst>
          </p:cNvPr>
          <p:cNvSpPr>
            <a:spLocks noGrp="1"/>
          </p:cNvSpPr>
          <p:nvPr>
            <p:ph type="title"/>
          </p:nvPr>
        </p:nvSpPr>
        <p:spPr>
          <a:xfrm>
            <a:off x="448056" y="539496"/>
            <a:ext cx="6480264" cy="713232"/>
          </a:xfrm>
        </p:spPr>
        <p:txBody>
          <a:bodyPr/>
          <a:lstStyle>
            <a:lvl1pPr algn="l">
              <a:defRPr/>
            </a:lvl1pPr>
          </a:lstStyle>
          <a:p>
            <a:r>
              <a:rPr lang="en-US"/>
              <a:t>Click to edit Master title style</a:t>
            </a:r>
            <a:endParaRPr lang="en-US" dirty="0"/>
          </a:p>
        </p:txBody>
      </p:sp>
      <p:sp>
        <p:nvSpPr>
          <p:cNvPr id="11" name="Rounded Rectangle 29">
            <a:extLst>
              <a:ext uri="{FF2B5EF4-FFF2-40B4-BE49-F238E27FC236}">
                <a16:creationId xmlns:a16="http://schemas.microsoft.com/office/drawing/2014/main" id="{1440363F-8B44-DEEA-CA7B-6EC275DE9BB0}"/>
              </a:ext>
            </a:extLst>
          </p:cNvPr>
          <p:cNvSpPr/>
          <p:nvPr userDrawn="1"/>
        </p:nvSpPr>
        <p:spPr>
          <a:xfrm>
            <a:off x="6928320" y="692650"/>
            <a:ext cx="3474720" cy="5394960"/>
          </a:xfrm>
          <a:prstGeom prst="roundRect">
            <a:avLst>
              <a:gd name="adj"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icture Placeholder 14">
            <a:extLst>
              <a:ext uri="{FF2B5EF4-FFF2-40B4-BE49-F238E27FC236}">
                <a16:creationId xmlns:a16="http://schemas.microsoft.com/office/drawing/2014/main" id="{F90DE099-D4CE-AF4C-15A9-B5ED3DCFBD79}"/>
              </a:ext>
            </a:extLst>
          </p:cNvPr>
          <p:cNvSpPr>
            <a:spLocks noGrp="1"/>
          </p:cNvSpPr>
          <p:nvPr>
            <p:ph type="pic" sz="quarter" idx="15"/>
          </p:nvPr>
        </p:nvSpPr>
        <p:spPr>
          <a:xfrm>
            <a:off x="7065480" y="834382"/>
            <a:ext cx="3200400" cy="5111496"/>
          </a:xfrm>
          <a:custGeom>
            <a:avLst/>
            <a:gdLst>
              <a:gd name="connsiteX0" fmla="*/ 1600200 w 3200400"/>
              <a:gd name="connsiteY0" fmla="*/ 0 h 5111496"/>
              <a:gd name="connsiteX1" fmla="*/ 3200400 w 3200400"/>
              <a:gd name="connsiteY1" fmla="*/ 1600200 h 5111496"/>
              <a:gd name="connsiteX2" fmla="*/ 3200400 w 3200400"/>
              <a:gd name="connsiteY2" fmla="*/ 3511296 h 5111496"/>
              <a:gd name="connsiteX3" fmla="*/ 1600200 w 3200400"/>
              <a:gd name="connsiteY3" fmla="*/ 5111496 h 5111496"/>
              <a:gd name="connsiteX4" fmla="*/ 0 w 3200400"/>
              <a:gd name="connsiteY4" fmla="*/ 3511296 h 5111496"/>
              <a:gd name="connsiteX5" fmla="*/ 0 w 3200400"/>
              <a:gd name="connsiteY5" fmla="*/ 1600200 h 5111496"/>
              <a:gd name="connsiteX6" fmla="*/ 1600200 w 3200400"/>
              <a:gd name="connsiteY6" fmla="*/ 0 h 511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5111496">
                <a:moveTo>
                  <a:pt x="1600200" y="0"/>
                </a:moveTo>
                <a:cubicBezTo>
                  <a:pt x="2483966" y="0"/>
                  <a:pt x="3200400" y="716434"/>
                  <a:pt x="3200400" y="1600200"/>
                </a:cubicBezTo>
                <a:lnTo>
                  <a:pt x="3200400" y="3511296"/>
                </a:lnTo>
                <a:cubicBezTo>
                  <a:pt x="3200400" y="4395062"/>
                  <a:pt x="2483966" y="5111496"/>
                  <a:pt x="1600200" y="5111496"/>
                </a:cubicBezTo>
                <a:cubicBezTo>
                  <a:pt x="716434" y="5111496"/>
                  <a:pt x="0" y="4395062"/>
                  <a:pt x="0" y="3511296"/>
                </a:cubicBezTo>
                <a:lnTo>
                  <a:pt x="0" y="1600200"/>
                </a:lnTo>
                <a:cubicBezTo>
                  <a:pt x="0" y="716434"/>
                  <a:pt x="716434" y="0"/>
                  <a:pt x="1600200" y="0"/>
                </a:cubicBezTo>
                <a:close/>
              </a:path>
            </a:pathLst>
          </a:custGeom>
          <a:ln w="12700">
            <a:solidFill>
              <a:schemeClr val="tx1"/>
            </a:solidFill>
          </a:ln>
        </p:spPr>
        <p:txBody>
          <a:bodyPr vert="horz" wrap="square" lIns="91440" tIns="45720" rIns="91440" bIns="45720" rtlCol="0" anchor="ctr">
            <a:noAutofit/>
          </a:bodyPr>
          <a:lstStyle>
            <a:lvl1pPr marL="0" indent="0" algn="ctr">
              <a:buNone/>
              <a:defRPr lang="en-US" sz="1400"/>
            </a:lvl1pPr>
          </a:lstStyle>
          <a:p>
            <a:pPr marL="228600" lvl="0" indent="-228600" algn="ctr"/>
            <a:r>
              <a:rPr lang="en-US" dirty="0"/>
              <a:t>Click icon to add picture</a:t>
            </a:r>
          </a:p>
        </p:txBody>
      </p:sp>
    </p:spTree>
    <p:extLst>
      <p:ext uri="{BB962C8B-B14F-4D97-AF65-F5344CB8AC3E}">
        <p14:creationId xmlns:p14="http://schemas.microsoft.com/office/powerpoint/2010/main" val="2140656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3A8960C-A12E-D82A-6B11-91A17BB3872E}"/>
              </a:ext>
            </a:extLst>
          </p:cNvPr>
          <p:cNvSpPr>
            <a:spLocks noGrp="1"/>
          </p:cNvSpPr>
          <p:nvPr>
            <p:ph type="pic" sz="quarter" idx="16"/>
          </p:nvPr>
        </p:nvSpPr>
        <p:spPr>
          <a:xfrm>
            <a:off x="0" y="1659514"/>
            <a:ext cx="12188952" cy="713232"/>
          </a:xfrm>
        </p:spPr>
        <p:txBody>
          <a:bodyPr anchor="ctr"/>
          <a:lstStyle>
            <a:lvl1pPr marL="0" indent="0" algn="ctr">
              <a:buNone/>
              <a:defRPr/>
            </a:lvl1pPr>
          </a:lstStyle>
          <a:p>
            <a:r>
              <a:rPr lang="en-US" dirty="0"/>
              <a:t>Click icon to add picture</a:t>
            </a:r>
          </a:p>
        </p:txBody>
      </p:sp>
      <p:sp>
        <p:nvSpPr>
          <p:cNvPr id="3" name="Text Placeholder 2">
            <a:extLst>
              <a:ext uri="{FF2B5EF4-FFF2-40B4-BE49-F238E27FC236}">
                <a16:creationId xmlns:a16="http://schemas.microsoft.com/office/drawing/2014/main" id="{8BBE271D-58B4-99E6-362C-DD1C21F4B814}"/>
              </a:ext>
            </a:extLst>
          </p:cNvPr>
          <p:cNvSpPr>
            <a:spLocks noGrp="1"/>
          </p:cNvSpPr>
          <p:nvPr>
            <p:ph type="body" idx="1"/>
          </p:nvPr>
        </p:nvSpPr>
        <p:spPr>
          <a:xfrm>
            <a:off x="749808" y="2788920"/>
            <a:ext cx="2926080" cy="502920"/>
          </a:xfrm>
        </p:spPr>
        <p:txBody>
          <a:bodyPr anchor="ctr"/>
          <a:lstStyle>
            <a:lvl1pPr marL="0" indent="0">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46393B-EA4C-7241-94FA-169F6C1D5B40}"/>
              </a:ext>
            </a:extLst>
          </p:cNvPr>
          <p:cNvSpPr>
            <a:spLocks noGrp="1"/>
          </p:cNvSpPr>
          <p:nvPr>
            <p:ph sz="half" idx="2"/>
          </p:nvPr>
        </p:nvSpPr>
        <p:spPr>
          <a:xfrm>
            <a:off x="484632" y="3383280"/>
            <a:ext cx="3310128" cy="2578608"/>
          </a:xfrm>
        </p:spPr>
        <p:txBody>
          <a:bodyPr/>
          <a:lstStyle>
            <a:lvl1pPr marL="228600" indent="-228600">
              <a:lnSpc>
                <a:spcPct val="100000"/>
              </a:lnSpc>
              <a:buFont typeface="Courier New" panose="02070309020205020404" pitchFamily="49" charset="0"/>
              <a:buChar char="o"/>
              <a:defRPr sz="1400"/>
            </a:lvl1pPr>
            <a:lvl2pPr marL="685800" indent="-228600">
              <a:lnSpc>
                <a:spcPct val="100000"/>
              </a:lnSpc>
              <a:buFont typeface="Courier New" panose="02070309020205020404" pitchFamily="49" charset="0"/>
              <a:buChar char="o"/>
              <a:defRPr sz="1400"/>
            </a:lvl2pPr>
            <a:lvl3pPr marL="1143000" indent="-228600">
              <a:lnSpc>
                <a:spcPct val="100000"/>
              </a:lnSpc>
              <a:buFont typeface="Courier New" panose="02070309020205020404" pitchFamily="49" charset="0"/>
              <a:buChar char="o"/>
              <a:defRPr sz="1400"/>
            </a:lvl3pPr>
            <a:lvl4pPr marL="1600200" indent="-228600">
              <a:lnSpc>
                <a:spcPct val="100000"/>
              </a:lnSpc>
              <a:buFont typeface="Courier New" panose="02070309020205020404" pitchFamily="49" charset="0"/>
              <a:buChar char="o"/>
              <a:defRPr sz="1400"/>
            </a:lvl4pPr>
            <a:lvl5pPr marL="2114550" indent="-228600">
              <a:lnSpc>
                <a:spcPct val="100000"/>
              </a:lnSpc>
              <a:buFont typeface="Courier New" panose="02070309020205020404" pitchFamily="49" charset="0"/>
              <a:buChar char="o"/>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FFA20A9-6C2F-89E2-1241-5281CF14E878}"/>
              </a:ext>
            </a:extLst>
          </p:cNvPr>
          <p:cNvSpPr>
            <a:spLocks noGrp="1"/>
          </p:cNvSpPr>
          <p:nvPr>
            <p:ph type="body" sz="quarter" idx="3"/>
          </p:nvPr>
        </p:nvSpPr>
        <p:spPr>
          <a:xfrm>
            <a:off x="4599432" y="2788920"/>
            <a:ext cx="2926080" cy="502920"/>
          </a:xfrm>
        </p:spPr>
        <p:txBody>
          <a:bodyPr anchor="ctr"/>
          <a:lstStyle>
            <a:lvl1pPr marL="0" indent="0">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4BBA64-3944-C0BE-4D5F-2745DA48BF33}"/>
              </a:ext>
            </a:extLst>
          </p:cNvPr>
          <p:cNvSpPr>
            <a:spLocks noGrp="1"/>
          </p:cNvSpPr>
          <p:nvPr>
            <p:ph sz="quarter" idx="4"/>
          </p:nvPr>
        </p:nvSpPr>
        <p:spPr>
          <a:xfrm>
            <a:off x="4379976" y="3383280"/>
            <a:ext cx="3310128" cy="2578608"/>
          </a:xfrm>
        </p:spPr>
        <p:txBody>
          <a:bodyPr/>
          <a:lstStyle>
            <a:lvl1pPr marL="228600" indent="-228600">
              <a:lnSpc>
                <a:spcPct val="100000"/>
              </a:lnSpc>
              <a:buFont typeface="Courier New" panose="02070309020205020404" pitchFamily="49" charset="0"/>
              <a:buChar char="o"/>
              <a:defRPr sz="1400"/>
            </a:lvl1pPr>
            <a:lvl2pPr marL="685800" indent="-228600">
              <a:lnSpc>
                <a:spcPct val="100000"/>
              </a:lnSpc>
              <a:buFont typeface="Courier New" panose="02070309020205020404" pitchFamily="49" charset="0"/>
              <a:buChar char="o"/>
              <a:defRPr sz="1400"/>
            </a:lvl2pPr>
            <a:lvl3pPr marL="1143000" indent="-228600">
              <a:lnSpc>
                <a:spcPct val="100000"/>
              </a:lnSpc>
              <a:buFont typeface="Courier New" panose="02070309020205020404" pitchFamily="49" charset="0"/>
              <a:buChar char="o"/>
              <a:defRPr sz="1400"/>
            </a:lvl3pPr>
            <a:lvl4pPr marL="1600200" indent="-228600">
              <a:lnSpc>
                <a:spcPct val="100000"/>
              </a:lnSpc>
              <a:buFont typeface="Courier New" panose="02070309020205020404" pitchFamily="49" charset="0"/>
              <a:buChar char="o"/>
              <a:defRPr sz="1400"/>
            </a:lvl4pPr>
            <a:lvl5pPr marL="2114550" indent="-228600">
              <a:lnSpc>
                <a:spcPct val="100000"/>
              </a:lnSpc>
              <a:buFont typeface="Courier New" panose="02070309020205020404" pitchFamily="49" charset="0"/>
              <a:buChar char="o"/>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73DB55E-AAE4-9CE0-F3F5-42FC0405B9C3}"/>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82F402FF-5F4B-360D-40AE-AAD766288A56}"/>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5CA09ACC-3E58-495F-2609-AA1164DD08AD}"/>
              </a:ext>
            </a:extLst>
          </p:cNvPr>
          <p:cNvSpPr>
            <a:spLocks noGrp="1"/>
          </p:cNvSpPr>
          <p:nvPr>
            <p:ph type="sldNum" sz="quarter" idx="12"/>
          </p:nvPr>
        </p:nvSpPr>
        <p:spPr/>
        <p:txBody>
          <a:bodyPr/>
          <a:lstStyle/>
          <a:p>
            <a:fld id="{B776CE9F-4BD8-A748-847B-B97BB3C5BACA}" type="slidenum">
              <a:rPr lang="en-US" smtClean="0"/>
              <a:t>‹#›</a:t>
            </a:fld>
            <a:endParaRPr lang="en-US" dirty="0"/>
          </a:p>
        </p:txBody>
      </p:sp>
      <p:sp>
        <p:nvSpPr>
          <p:cNvPr id="10" name="Title 9">
            <a:extLst>
              <a:ext uri="{FF2B5EF4-FFF2-40B4-BE49-F238E27FC236}">
                <a16:creationId xmlns:a16="http://schemas.microsoft.com/office/drawing/2014/main" id="{50F7DD41-68BA-5ED4-4C63-7E8F329A5506}"/>
              </a:ext>
            </a:extLst>
          </p:cNvPr>
          <p:cNvSpPr>
            <a:spLocks noGrp="1"/>
          </p:cNvSpPr>
          <p:nvPr>
            <p:ph type="title"/>
          </p:nvPr>
        </p:nvSpPr>
        <p:spPr>
          <a:xfrm>
            <a:off x="448056" y="539496"/>
            <a:ext cx="11137392" cy="713232"/>
          </a:xfrm>
        </p:spPr>
        <p:txBody>
          <a:bodyPr/>
          <a:lstStyle>
            <a:lvl1pPr algn="l">
              <a:defRPr/>
            </a:lvl1pPr>
          </a:lstStyle>
          <a:p>
            <a:r>
              <a:rPr lang="en-US"/>
              <a:t>Click to edit Master title style</a:t>
            </a:r>
            <a:endParaRPr lang="en-US" dirty="0"/>
          </a:p>
        </p:txBody>
      </p:sp>
      <p:sp>
        <p:nvSpPr>
          <p:cNvPr id="16" name="Text Placeholder 4">
            <a:extLst>
              <a:ext uri="{FF2B5EF4-FFF2-40B4-BE49-F238E27FC236}">
                <a16:creationId xmlns:a16="http://schemas.microsoft.com/office/drawing/2014/main" id="{3FC5E0B4-4989-E17B-6DAA-16B8AFB102CD}"/>
              </a:ext>
            </a:extLst>
          </p:cNvPr>
          <p:cNvSpPr>
            <a:spLocks noGrp="1"/>
          </p:cNvSpPr>
          <p:nvPr>
            <p:ph type="body" sz="quarter" idx="17"/>
          </p:nvPr>
        </p:nvSpPr>
        <p:spPr>
          <a:xfrm>
            <a:off x="8522208" y="2788920"/>
            <a:ext cx="2926080" cy="502920"/>
          </a:xfrm>
        </p:spPr>
        <p:txBody>
          <a:bodyPr anchor="ctr"/>
          <a:lstStyle>
            <a:lvl1pPr marL="0" indent="0">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D6DEF40E-B278-4F59-AAF8-8468E2B08F3E}"/>
              </a:ext>
            </a:extLst>
          </p:cNvPr>
          <p:cNvSpPr>
            <a:spLocks noGrp="1"/>
          </p:cNvSpPr>
          <p:nvPr>
            <p:ph sz="quarter" idx="18"/>
          </p:nvPr>
        </p:nvSpPr>
        <p:spPr>
          <a:xfrm>
            <a:off x="8275320" y="3383280"/>
            <a:ext cx="3310128" cy="2578608"/>
          </a:xfrm>
        </p:spPr>
        <p:txBody>
          <a:bodyPr/>
          <a:lstStyle>
            <a:lvl1pPr marL="228600" indent="-228600">
              <a:lnSpc>
                <a:spcPct val="100000"/>
              </a:lnSpc>
              <a:buFont typeface="Courier New" panose="02070309020205020404" pitchFamily="49" charset="0"/>
              <a:buChar char="o"/>
              <a:defRPr sz="1400"/>
            </a:lvl1pPr>
            <a:lvl2pPr marL="685800" indent="-228600">
              <a:lnSpc>
                <a:spcPct val="100000"/>
              </a:lnSpc>
              <a:buFont typeface="Courier New" panose="02070309020205020404" pitchFamily="49" charset="0"/>
              <a:buChar char="o"/>
              <a:defRPr sz="1400"/>
            </a:lvl2pPr>
            <a:lvl3pPr marL="1143000" indent="-228600">
              <a:lnSpc>
                <a:spcPct val="100000"/>
              </a:lnSpc>
              <a:buFont typeface="Courier New" panose="02070309020205020404" pitchFamily="49" charset="0"/>
              <a:buChar char="o"/>
              <a:defRPr sz="1400"/>
            </a:lvl3pPr>
            <a:lvl4pPr marL="1600200" indent="-228600">
              <a:lnSpc>
                <a:spcPct val="100000"/>
              </a:lnSpc>
              <a:buFont typeface="Courier New" panose="02070309020205020404" pitchFamily="49" charset="0"/>
              <a:buChar char="o"/>
              <a:defRPr sz="1400"/>
            </a:lvl4pPr>
            <a:lvl5pPr marL="2114550" indent="-228600">
              <a:lnSpc>
                <a:spcPct val="100000"/>
              </a:lnSpc>
              <a:buFont typeface="Courier New" panose="02070309020205020404" pitchFamily="49" charset="0"/>
              <a:buChar char="o"/>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838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03890E5-21F7-5145-68D0-81916C073BFE}"/>
              </a:ext>
            </a:extLst>
          </p:cNvPr>
          <p:cNvSpPr/>
          <p:nvPr userDrawn="1"/>
        </p:nvSpPr>
        <p:spPr>
          <a:xfrm>
            <a:off x="7607808" y="2505456"/>
            <a:ext cx="3494544" cy="3494544"/>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F806338A-E3B7-F581-6979-B6DB684C8164}"/>
              </a:ext>
            </a:extLst>
          </p:cNvPr>
          <p:cNvSpPr>
            <a:spLocks noGrp="1"/>
          </p:cNvSpPr>
          <p:nvPr>
            <p:ph type="pic" sz="quarter" idx="11"/>
          </p:nvPr>
        </p:nvSpPr>
        <p:spPr>
          <a:xfrm>
            <a:off x="8247888" y="0"/>
            <a:ext cx="2203704" cy="6464808"/>
          </a:xfrm>
          <a:custGeom>
            <a:avLst/>
            <a:gdLst>
              <a:gd name="connsiteX0" fmla="*/ 0 w 2203704"/>
              <a:gd name="connsiteY0" fmla="*/ 5604176 h 6464808"/>
              <a:gd name="connsiteX1" fmla="*/ 130276 w 2203704"/>
              <a:gd name="connsiteY1" fmla="*/ 5701594 h 6464808"/>
              <a:gd name="connsiteX2" fmla="*/ 1107192 w 2203704"/>
              <a:gd name="connsiteY2" fmla="*/ 6000000 h 6464808"/>
              <a:gd name="connsiteX3" fmla="*/ 2084109 w 2203704"/>
              <a:gd name="connsiteY3" fmla="*/ 5701594 h 6464808"/>
              <a:gd name="connsiteX4" fmla="*/ 2203704 w 2203704"/>
              <a:gd name="connsiteY4" fmla="*/ 5612162 h 6464808"/>
              <a:gd name="connsiteX5" fmla="*/ 2203704 w 2203704"/>
              <a:gd name="connsiteY5" fmla="*/ 6464808 h 6464808"/>
              <a:gd name="connsiteX6" fmla="*/ 0 w 2203704"/>
              <a:gd name="connsiteY6" fmla="*/ 6464808 h 6464808"/>
              <a:gd name="connsiteX7" fmla="*/ 0 w 2203704"/>
              <a:gd name="connsiteY7" fmla="*/ 0 h 6464808"/>
              <a:gd name="connsiteX8" fmla="*/ 2203704 w 2203704"/>
              <a:gd name="connsiteY8" fmla="*/ 0 h 6464808"/>
              <a:gd name="connsiteX9" fmla="*/ 2203704 w 2203704"/>
              <a:gd name="connsiteY9" fmla="*/ 2893295 h 6464808"/>
              <a:gd name="connsiteX10" fmla="*/ 2084109 w 2203704"/>
              <a:gd name="connsiteY10" fmla="*/ 2803863 h 6464808"/>
              <a:gd name="connsiteX11" fmla="*/ 1107192 w 2203704"/>
              <a:gd name="connsiteY11" fmla="*/ 2505456 h 6464808"/>
              <a:gd name="connsiteX12" fmla="*/ 130276 w 2203704"/>
              <a:gd name="connsiteY12" fmla="*/ 2803863 h 6464808"/>
              <a:gd name="connsiteX13" fmla="*/ 0 w 2203704"/>
              <a:gd name="connsiteY13" fmla="*/ 2901281 h 646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3704" h="6464808">
                <a:moveTo>
                  <a:pt x="0" y="5604176"/>
                </a:moveTo>
                <a:lnTo>
                  <a:pt x="130276" y="5701594"/>
                </a:lnTo>
                <a:cubicBezTo>
                  <a:pt x="409142" y="5889992"/>
                  <a:pt x="745320" y="6000000"/>
                  <a:pt x="1107192" y="6000000"/>
                </a:cubicBezTo>
                <a:cubicBezTo>
                  <a:pt x="1469064" y="6000000"/>
                  <a:pt x="1805242" y="5889992"/>
                  <a:pt x="2084109" y="5701594"/>
                </a:cubicBezTo>
                <a:lnTo>
                  <a:pt x="2203704" y="5612162"/>
                </a:lnTo>
                <a:lnTo>
                  <a:pt x="2203704" y="6464808"/>
                </a:lnTo>
                <a:lnTo>
                  <a:pt x="0" y="6464808"/>
                </a:lnTo>
                <a:close/>
                <a:moveTo>
                  <a:pt x="0" y="0"/>
                </a:moveTo>
                <a:lnTo>
                  <a:pt x="2203704" y="0"/>
                </a:lnTo>
                <a:lnTo>
                  <a:pt x="2203704" y="2893295"/>
                </a:lnTo>
                <a:lnTo>
                  <a:pt x="2084109" y="2803863"/>
                </a:lnTo>
                <a:cubicBezTo>
                  <a:pt x="1805242" y="2615464"/>
                  <a:pt x="1469064" y="2505456"/>
                  <a:pt x="1107192" y="2505456"/>
                </a:cubicBezTo>
                <a:cubicBezTo>
                  <a:pt x="745320" y="2505456"/>
                  <a:pt x="409142" y="2615464"/>
                  <a:pt x="130276" y="2803863"/>
                </a:cubicBezTo>
                <a:lnTo>
                  <a:pt x="0" y="2901281"/>
                </a:lnTo>
                <a:close/>
              </a:path>
            </a:pathLst>
          </a:custGeom>
        </p:spPr>
        <p:txBody>
          <a:bodyPr wrap="square" anchor="t">
            <a:noAutofit/>
          </a:bodyPr>
          <a:lstStyle>
            <a:lvl1pPr marL="0" indent="0" algn="ctr">
              <a:buNone/>
              <a:defRPr sz="1600"/>
            </a:lvl1pPr>
          </a:lstStyle>
          <a:p>
            <a:r>
              <a:rPr lang="en-US" dirty="0"/>
              <a:t>Click icon to add picture</a:t>
            </a:r>
          </a:p>
        </p:txBody>
      </p:sp>
      <p:sp>
        <p:nvSpPr>
          <p:cNvPr id="2" name="Title 1">
            <a:extLst>
              <a:ext uri="{FF2B5EF4-FFF2-40B4-BE49-F238E27FC236}">
                <a16:creationId xmlns:a16="http://schemas.microsoft.com/office/drawing/2014/main" id="{131D4E4F-FFC8-081B-876A-5F0DB01B24C7}"/>
              </a:ext>
            </a:extLst>
          </p:cNvPr>
          <p:cNvSpPr>
            <a:spLocks noGrp="1"/>
          </p:cNvSpPr>
          <p:nvPr>
            <p:ph type="title"/>
          </p:nvPr>
        </p:nvSpPr>
        <p:spPr>
          <a:xfrm>
            <a:off x="448056" y="438912"/>
            <a:ext cx="6208776" cy="932688"/>
          </a:xfrm>
        </p:spPr>
        <p:txBody>
          <a:bodyPr/>
          <a:lstStyle>
            <a:lvl1pPr algn="l">
              <a:defRPr/>
            </a:lvl1pPr>
          </a:lstStyle>
          <a:p>
            <a:r>
              <a:rPr lang="en-US"/>
              <a:t>Click to edit Master title style</a:t>
            </a:r>
            <a:endParaRPr lang="en-US" dirty="0"/>
          </a:p>
        </p:txBody>
      </p:sp>
      <p:sp>
        <p:nvSpPr>
          <p:cNvPr id="13" name="Content Placeholder 12">
            <a:extLst>
              <a:ext uri="{FF2B5EF4-FFF2-40B4-BE49-F238E27FC236}">
                <a16:creationId xmlns:a16="http://schemas.microsoft.com/office/drawing/2014/main" id="{FF746E9F-2474-0415-BFE5-17B651EBFFA4}"/>
              </a:ext>
            </a:extLst>
          </p:cNvPr>
          <p:cNvSpPr>
            <a:spLocks noGrp="1"/>
          </p:cNvSpPr>
          <p:nvPr>
            <p:ph sz="quarter" idx="10"/>
          </p:nvPr>
        </p:nvSpPr>
        <p:spPr>
          <a:xfrm>
            <a:off x="448056" y="1709928"/>
            <a:ext cx="4709160" cy="3008376"/>
          </a:xfrm>
        </p:spPr>
        <p:txBody>
          <a:bodyPr/>
          <a:lstStyle>
            <a:lvl1pPr marL="0" indent="0">
              <a:lnSpc>
                <a:spcPct val="150000"/>
              </a:lnSpc>
              <a:spcBef>
                <a:spcPts val="0"/>
              </a:spcBef>
              <a:buFont typeface="Courier New" panose="02070309020205020404" pitchFamily="49" charset="0"/>
              <a:buNone/>
              <a:defRPr sz="1600">
                <a:latin typeface="Georgia Pro" panose="02040502050405020303" pitchFamily="18" charset="0"/>
              </a:defRPr>
            </a:lvl1pPr>
            <a:lvl2pPr marL="685800" indent="-228600">
              <a:buFont typeface="Courier New" panose="02070309020205020404" pitchFamily="49" charset="0"/>
              <a:buChar char="o"/>
              <a:defRPr sz="1400"/>
            </a:lvl2pPr>
            <a:lvl3pPr marL="1143000" indent="-228600">
              <a:buFont typeface="Courier New" panose="02070309020205020404" pitchFamily="49" charset="0"/>
              <a:buChar char="o"/>
              <a:defRPr sz="1400"/>
            </a:lvl3pPr>
            <a:lvl4pPr marL="1600200" indent="-228600">
              <a:buFont typeface="Courier New" panose="02070309020205020404" pitchFamily="49" charset="0"/>
              <a:buChar char="o"/>
              <a:defRPr sz="1400"/>
            </a:lvl4pPr>
            <a:lvl5pPr marL="1885950" indent="-285750">
              <a:buFont typeface="Courier New" panose="02070309020205020404" pitchFamily="49" charset="0"/>
              <a:buChar char="o"/>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19">
            <a:extLst>
              <a:ext uri="{FF2B5EF4-FFF2-40B4-BE49-F238E27FC236}">
                <a16:creationId xmlns:a16="http://schemas.microsoft.com/office/drawing/2014/main" id="{1B5DE1F7-9A8F-6381-6E57-67C4979D2978}"/>
              </a:ext>
            </a:extLst>
          </p:cNvPr>
          <p:cNvSpPr>
            <a:spLocks noGrp="1"/>
          </p:cNvSpPr>
          <p:nvPr>
            <p:ph type="pic" sz="quarter" idx="12"/>
          </p:nvPr>
        </p:nvSpPr>
        <p:spPr>
          <a:xfrm>
            <a:off x="7809744" y="2707392"/>
            <a:ext cx="3090672" cy="3090672"/>
          </a:xfrm>
          <a:custGeom>
            <a:avLst/>
            <a:gdLst>
              <a:gd name="connsiteX0" fmla="*/ 1545336 w 3090672"/>
              <a:gd name="connsiteY0" fmla="*/ 0 h 3090672"/>
              <a:gd name="connsiteX1" fmla="*/ 3090672 w 3090672"/>
              <a:gd name="connsiteY1" fmla="*/ 1545336 h 3090672"/>
              <a:gd name="connsiteX2" fmla="*/ 1545336 w 3090672"/>
              <a:gd name="connsiteY2" fmla="*/ 3090672 h 3090672"/>
              <a:gd name="connsiteX3" fmla="*/ 0 w 3090672"/>
              <a:gd name="connsiteY3" fmla="*/ 1545336 h 3090672"/>
              <a:gd name="connsiteX4" fmla="*/ 1545336 w 3090672"/>
              <a:gd name="connsiteY4" fmla="*/ 0 h 3090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0672" h="3090672">
                <a:moveTo>
                  <a:pt x="1545336" y="0"/>
                </a:moveTo>
                <a:cubicBezTo>
                  <a:pt x="2398802" y="0"/>
                  <a:pt x="3090672" y="691870"/>
                  <a:pt x="3090672" y="1545336"/>
                </a:cubicBezTo>
                <a:cubicBezTo>
                  <a:pt x="3090672" y="2398802"/>
                  <a:pt x="2398802" y="3090672"/>
                  <a:pt x="1545336" y="3090672"/>
                </a:cubicBezTo>
                <a:cubicBezTo>
                  <a:pt x="691870" y="3090672"/>
                  <a:pt x="0" y="2398802"/>
                  <a:pt x="0" y="1545336"/>
                </a:cubicBezTo>
                <a:cubicBezTo>
                  <a:pt x="0" y="691870"/>
                  <a:pt x="691870" y="0"/>
                  <a:pt x="1545336" y="0"/>
                </a:cubicBezTo>
                <a:close/>
              </a:path>
            </a:pathLst>
          </a:custGeom>
          <a:ln>
            <a:solidFill>
              <a:schemeClr val="tx1"/>
            </a:solidFill>
          </a:ln>
        </p:spPr>
        <p:txBody>
          <a:bodyPr wrap="square" anchor="ctr">
            <a:noAutofit/>
          </a:bodyPr>
          <a:lstStyle>
            <a:lvl1pPr marL="0" indent="0" algn="ctr">
              <a:buNone/>
              <a:defRPr sz="1600"/>
            </a:lvl1pPr>
          </a:lstStyle>
          <a:p>
            <a:r>
              <a:rPr lang="en-US" dirty="0"/>
              <a:t>Click icon to add picture</a:t>
            </a:r>
          </a:p>
        </p:txBody>
      </p:sp>
      <p:sp>
        <p:nvSpPr>
          <p:cNvPr id="5" name="Date Placeholder 4">
            <a:extLst>
              <a:ext uri="{FF2B5EF4-FFF2-40B4-BE49-F238E27FC236}">
                <a16:creationId xmlns:a16="http://schemas.microsoft.com/office/drawing/2014/main" id="{2552F918-8726-F0C7-3DD5-8FC63F1C2A8F}"/>
              </a:ext>
            </a:extLst>
          </p:cNvPr>
          <p:cNvSpPr>
            <a:spLocks noGrp="1"/>
          </p:cNvSpPr>
          <p:nvPr>
            <p:ph type="dt" sz="half" idx="13"/>
          </p:nvPr>
        </p:nvSpPr>
        <p:spPr/>
        <p:txBody>
          <a:bodyPr/>
          <a:lstStyle/>
          <a:p>
            <a:r>
              <a:rPr lang="en-US" dirty="0"/>
              <a:t>20XX</a:t>
            </a:r>
          </a:p>
        </p:txBody>
      </p:sp>
      <p:sp>
        <p:nvSpPr>
          <p:cNvPr id="6" name="Footer Placeholder 5">
            <a:extLst>
              <a:ext uri="{FF2B5EF4-FFF2-40B4-BE49-F238E27FC236}">
                <a16:creationId xmlns:a16="http://schemas.microsoft.com/office/drawing/2014/main" id="{EC8E2775-2A6A-4308-A03B-DE565C253C33}"/>
              </a:ext>
            </a:extLst>
          </p:cNvPr>
          <p:cNvSpPr>
            <a:spLocks noGrp="1"/>
          </p:cNvSpPr>
          <p:nvPr>
            <p:ph type="ftr" sz="quarter" idx="14"/>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70CDCBE-5B6E-9248-8031-5FEF6459FE2D}"/>
              </a:ext>
            </a:extLst>
          </p:cNvPr>
          <p:cNvSpPr>
            <a:spLocks noGrp="1"/>
          </p:cNvSpPr>
          <p:nvPr>
            <p:ph type="sldNum" sz="quarter" idx="15"/>
          </p:nvPr>
        </p:nvSpPr>
        <p:spPr/>
        <p:txBody>
          <a:bodyPr/>
          <a:lstStyle/>
          <a:p>
            <a:fld id="{B776CE9F-4BD8-A748-847B-B97BB3C5BACA}" type="slidenum">
              <a:rPr lang="en-US" smtClean="0"/>
              <a:pPr/>
              <a:t>‹#›</a:t>
            </a:fld>
            <a:endParaRPr lang="en-US" dirty="0"/>
          </a:p>
        </p:txBody>
      </p:sp>
    </p:spTree>
    <p:extLst>
      <p:ext uri="{BB962C8B-B14F-4D97-AF65-F5344CB8AC3E}">
        <p14:creationId xmlns:p14="http://schemas.microsoft.com/office/powerpoint/2010/main" val="2990681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4FE8F1C-630A-10D8-9945-20F2BFD69584}"/>
              </a:ext>
            </a:extLst>
          </p:cNvPr>
          <p:cNvSpPr/>
          <p:nvPr userDrawn="1"/>
        </p:nvSpPr>
        <p:spPr>
          <a:xfrm>
            <a:off x="571500" y="4789316"/>
            <a:ext cx="11048999" cy="934828"/>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9B2B26C0-A3BE-7202-44B2-9E5D9C9000BF}"/>
              </a:ext>
            </a:extLst>
          </p:cNvPr>
          <p:cNvSpPr/>
          <p:nvPr userDrawn="1"/>
        </p:nvSpPr>
        <p:spPr>
          <a:xfrm>
            <a:off x="3843315" y="1856545"/>
            <a:ext cx="4467272" cy="4467272"/>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7252A8E6-299E-7E66-3182-88FB338786A4}"/>
              </a:ext>
            </a:extLst>
          </p:cNvPr>
          <p:cNvSpPr>
            <a:spLocks noGrp="1"/>
          </p:cNvSpPr>
          <p:nvPr>
            <p:ph type="pic" sz="quarter" idx="10"/>
          </p:nvPr>
        </p:nvSpPr>
        <p:spPr>
          <a:xfrm>
            <a:off x="0" y="0"/>
            <a:ext cx="12191999" cy="6857999"/>
          </a:xfrm>
          <a:custGeom>
            <a:avLst/>
            <a:gdLst>
              <a:gd name="connsiteX0" fmla="*/ 6076951 w 12191999"/>
              <a:gd name="connsiteY0" fmla="*/ 1856545 h 6857999"/>
              <a:gd name="connsiteX1" fmla="*/ 3843315 w 12191999"/>
              <a:gd name="connsiteY1" fmla="*/ 4090181 h 6857999"/>
              <a:gd name="connsiteX2" fmla="*/ 3943735 w 12191999"/>
              <a:gd name="connsiteY2" fmla="*/ 4754396 h 6857999"/>
              <a:gd name="connsiteX3" fmla="*/ 3956516 w 12191999"/>
              <a:gd name="connsiteY3" fmla="*/ 4789316 h 6857999"/>
              <a:gd name="connsiteX4" fmla="*/ 571500 w 12191999"/>
              <a:gd name="connsiteY4" fmla="*/ 4789316 h 6857999"/>
              <a:gd name="connsiteX5" fmla="*/ 571500 w 12191999"/>
              <a:gd name="connsiteY5" fmla="*/ 5724144 h 6857999"/>
              <a:gd name="connsiteX6" fmla="*/ 4557546 w 12191999"/>
              <a:gd name="connsiteY6" fmla="*/ 5724144 h 6857999"/>
              <a:gd name="connsiteX7" fmla="*/ 4656152 w 12191999"/>
              <a:gd name="connsiteY7" fmla="*/ 5813763 h 6857999"/>
              <a:gd name="connsiteX8" fmla="*/ 6076951 w 12191999"/>
              <a:gd name="connsiteY8" fmla="*/ 6323817 h 6857999"/>
              <a:gd name="connsiteX9" fmla="*/ 7497751 w 12191999"/>
              <a:gd name="connsiteY9" fmla="*/ 5813763 h 6857999"/>
              <a:gd name="connsiteX10" fmla="*/ 7596357 w 12191999"/>
              <a:gd name="connsiteY10" fmla="*/ 5724144 h 6857999"/>
              <a:gd name="connsiteX11" fmla="*/ 11620499 w 12191999"/>
              <a:gd name="connsiteY11" fmla="*/ 5724144 h 6857999"/>
              <a:gd name="connsiteX12" fmla="*/ 11620499 w 12191999"/>
              <a:gd name="connsiteY12" fmla="*/ 4789316 h 6857999"/>
              <a:gd name="connsiteX13" fmla="*/ 8197387 w 12191999"/>
              <a:gd name="connsiteY13" fmla="*/ 4789316 h 6857999"/>
              <a:gd name="connsiteX14" fmla="*/ 8210167 w 12191999"/>
              <a:gd name="connsiteY14" fmla="*/ 4754396 h 6857999"/>
              <a:gd name="connsiteX15" fmla="*/ 8310587 w 12191999"/>
              <a:gd name="connsiteY15" fmla="*/ 4090181 h 6857999"/>
              <a:gd name="connsiteX16" fmla="*/ 6076951 w 12191999"/>
              <a:gd name="connsiteY16" fmla="*/ 1856545 h 6857999"/>
              <a:gd name="connsiteX17" fmla="*/ 0 w 12191999"/>
              <a:gd name="connsiteY17" fmla="*/ 0 h 6857999"/>
              <a:gd name="connsiteX18" fmla="*/ 12191999 w 12191999"/>
              <a:gd name="connsiteY18" fmla="*/ 0 h 6857999"/>
              <a:gd name="connsiteX19" fmla="*/ 12191999 w 12191999"/>
              <a:gd name="connsiteY19" fmla="*/ 6857999 h 6857999"/>
              <a:gd name="connsiteX20" fmla="*/ 0 w 12191999"/>
              <a:gd name="connsiteY2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1999" h="6857999">
                <a:moveTo>
                  <a:pt x="6076951" y="1856545"/>
                </a:moveTo>
                <a:cubicBezTo>
                  <a:pt x="4843348" y="1856545"/>
                  <a:pt x="3843315" y="2856578"/>
                  <a:pt x="3843315" y="4090181"/>
                </a:cubicBezTo>
                <a:cubicBezTo>
                  <a:pt x="3843315" y="4321482"/>
                  <a:pt x="3878473" y="4544571"/>
                  <a:pt x="3943735" y="4754396"/>
                </a:cubicBezTo>
                <a:lnTo>
                  <a:pt x="3956516" y="4789316"/>
                </a:lnTo>
                <a:lnTo>
                  <a:pt x="571500" y="4789316"/>
                </a:lnTo>
                <a:lnTo>
                  <a:pt x="571500" y="5724144"/>
                </a:lnTo>
                <a:lnTo>
                  <a:pt x="4557546" y="5724144"/>
                </a:lnTo>
                <a:lnTo>
                  <a:pt x="4656152" y="5813763"/>
                </a:lnTo>
                <a:cubicBezTo>
                  <a:pt x="5042256" y="6132405"/>
                  <a:pt x="5537250" y="6323817"/>
                  <a:pt x="6076951" y="6323817"/>
                </a:cubicBezTo>
                <a:cubicBezTo>
                  <a:pt x="6616653" y="6323817"/>
                  <a:pt x="7111647" y="6132405"/>
                  <a:pt x="7497751" y="5813763"/>
                </a:cubicBezTo>
                <a:lnTo>
                  <a:pt x="7596357" y="5724144"/>
                </a:lnTo>
                <a:lnTo>
                  <a:pt x="11620499" y="5724144"/>
                </a:lnTo>
                <a:lnTo>
                  <a:pt x="11620499" y="4789316"/>
                </a:lnTo>
                <a:lnTo>
                  <a:pt x="8197387" y="4789316"/>
                </a:lnTo>
                <a:lnTo>
                  <a:pt x="8210167" y="4754396"/>
                </a:lnTo>
                <a:cubicBezTo>
                  <a:pt x="8275430" y="4544571"/>
                  <a:pt x="8310587" y="4321482"/>
                  <a:pt x="8310587" y="4090181"/>
                </a:cubicBezTo>
                <a:cubicBezTo>
                  <a:pt x="8310587" y="2856578"/>
                  <a:pt x="7310554" y="1856545"/>
                  <a:pt x="6076951" y="1856545"/>
                </a:cubicBezTo>
                <a:close/>
                <a:moveTo>
                  <a:pt x="0" y="0"/>
                </a:moveTo>
                <a:lnTo>
                  <a:pt x="12191999" y="0"/>
                </a:lnTo>
                <a:lnTo>
                  <a:pt x="12191999" y="6857999"/>
                </a:lnTo>
                <a:lnTo>
                  <a:pt x="0" y="6857999"/>
                </a:lnTo>
                <a:close/>
              </a:path>
            </a:pathLst>
          </a:custGeom>
        </p:spPr>
        <p:txBody>
          <a:bodyPr wrap="square">
            <a:noAutofit/>
          </a:bodyPr>
          <a:lstStyle>
            <a:lvl1pPr marL="0" indent="0" algn="ctr">
              <a:buNone/>
              <a:defRPr sz="1800"/>
            </a:lvl1pPr>
          </a:lstStyle>
          <a:p>
            <a:r>
              <a:rPr lang="en-US" dirty="0"/>
              <a:t>Click icon to add picture</a:t>
            </a:r>
          </a:p>
        </p:txBody>
      </p:sp>
      <p:sp>
        <p:nvSpPr>
          <p:cNvPr id="2" name="Title 1">
            <a:extLst>
              <a:ext uri="{FF2B5EF4-FFF2-40B4-BE49-F238E27FC236}">
                <a16:creationId xmlns:a16="http://schemas.microsoft.com/office/drawing/2014/main" id="{98D42636-F625-5B2A-E7CC-9D70418A2BFC}"/>
              </a:ext>
            </a:extLst>
          </p:cNvPr>
          <p:cNvSpPr>
            <a:spLocks noGrp="1"/>
          </p:cNvSpPr>
          <p:nvPr>
            <p:ph type="ctrTitle"/>
          </p:nvPr>
        </p:nvSpPr>
        <p:spPr>
          <a:xfrm>
            <a:off x="651642" y="4858966"/>
            <a:ext cx="3133856" cy="795528"/>
          </a:xfrm>
        </p:spPr>
        <p:txBody>
          <a:bodyPr anchor="ctr">
            <a:noAutofit/>
          </a:bodyPr>
          <a:lstStyle>
            <a:lvl1pPr algn="ctr">
              <a:lnSpc>
                <a:spcPct val="100000"/>
              </a:lnSpc>
              <a:tabLst/>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F2BA890-FB69-E772-1383-035C2A82316A}"/>
              </a:ext>
            </a:extLst>
          </p:cNvPr>
          <p:cNvSpPr>
            <a:spLocks noGrp="1"/>
          </p:cNvSpPr>
          <p:nvPr>
            <p:ph type="subTitle" idx="1"/>
          </p:nvPr>
        </p:nvSpPr>
        <p:spPr>
          <a:xfrm>
            <a:off x="4187952" y="3136392"/>
            <a:ext cx="3822192" cy="1901952"/>
          </a:xfrm>
          <a:noFill/>
        </p:spPr>
        <p:txBody>
          <a:bodyPr anchor="ctr">
            <a:noAutofit/>
          </a:bodyPr>
          <a:lstStyle>
            <a:lvl1pPr marL="0" indent="0" algn="ctr">
              <a:lnSpc>
                <a:spcPct val="15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Oval 8">
            <a:extLst>
              <a:ext uri="{FF2B5EF4-FFF2-40B4-BE49-F238E27FC236}">
                <a16:creationId xmlns:a16="http://schemas.microsoft.com/office/drawing/2014/main" id="{8BE28B69-946C-B24F-CCEF-87E3AED87126}"/>
              </a:ext>
            </a:extLst>
          </p:cNvPr>
          <p:cNvSpPr/>
          <p:nvPr userDrawn="1"/>
        </p:nvSpPr>
        <p:spPr>
          <a:xfrm>
            <a:off x="4085940" y="2099170"/>
            <a:ext cx="3982022" cy="398202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17">
            <a:extLst>
              <a:ext uri="{FF2B5EF4-FFF2-40B4-BE49-F238E27FC236}">
                <a16:creationId xmlns:a16="http://schemas.microsoft.com/office/drawing/2014/main" id="{5D7D49B4-7A74-A1C0-829E-B197F836F91B}"/>
              </a:ext>
            </a:extLst>
          </p:cNvPr>
          <p:cNvSpPr>
            <a:spLocks noGrp="1"/>
          </p:cNvSpPr>
          <p:nvPr>
            <p:ph type="body" sz="quarter" idx="11"/>
          </p:nvPr>
        </p:nvSpPr>
        <p:spPr>
          <a:xfrm>
            <a:off x="8310588" y="4858966"/>
            <a:ext cx="3230538" cy="795709"/>
          </a:xfrm>
        </p:spPr>
        <p:txBody>
          <a:bodyPr vert="horz" lIns="91440" tIns="45720" rIns="91440" bIns="45720" rtlCol="0" anchor="ctr">
            <a:noAutofit/>
          </a:bodyPr>
          <a:lstStyle>
            <a:lvl1pPr marL="0" indent="0" algn="ctr">
              <a:lnSpc>
                <a:spcPct val="100000"/>
              </a:lnSpc>
              <a:buNone/>
              <a:defRPr lang="en-US" sz="5400" cap="all" baseline="0" dirty="0">
                <a:latin typeface="+mj-lt"/>
                <a:ea typeface="+mj-ea"/>
                <a:cs typeface="Posterama" panose="020B0504020200020000" pitchFamily="34" charset="0"/>
              </a:defRPr>
            </a:lvl1pPr>
          </a:lstStyle>
          <a:p>
            <a:pPr marL="228600" lvl="0" indent="-228600" algn="ctr">
              <a:spcBef>
                <a:spcPct val="0"/>
              </a:spcBef>
              <a:tabLst/>
            </a:pPr>
            <a:r>
              <a:rPr lang="en-US"/>
              <a:t>Click to edit Master text styles</a:t>
            </a:r>
          </a:p>
        </p:txBody>
      </p:sp>
    </p:spTree>
    <p:extLst>
      <p:ext uri="{BB962C8B-B14F-4D97-AF65-F5344CB8AC3E}">
        <p14:creationId xmlns:p14="http://schemas.microsoft.com/office/powerpoint/2010/main" val="2538290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0666-AF8F-3711-6288-350B4ABBF2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0E1AAC-83D5-49DF-1D19-3AF780429F8D}"/>
              </a:ext>
            </a:extLst>
          </p:cNvPr>
          <p:cNvSpPr>
            <a:spLocks noGrp="1"/>
          </p:cNvSpPr>
          <p:nvPr>
            <p:ph sz="half" idx="1"/>
          </p:nvPr>
        </p:nvSpPr>
        <p:spPr>
          <a:xfrm>
            <a:off x="838200" y="1825625"/>
            <a:ext cx="5181600" cy="4351338"/>
          </a:xfrm>
        </p:spPr>
        <p:txBody>
          <a:bodyPr/>
          <a:lstStyle>
            <a:lvl1pPr marL="228600" indent="-228600">
              <a:lnSpc>
                <a:spcPct val="100000"/>
              </a:lnSpc>
              <a:buFont typeface="Courier New" panose="02070309020205020404" pitchFamily="49" charset="0"/>
              <a:buChar char="o"/>
              <a:defRPr sz="1400"/>
            </a:lvl1pPr>
            <a:lvl2pPr marL="685800" indent="-228600">
              <a:lnSpc>
                <a:spcPct val="100000"/>
              </a:lnSpc>
              <a:buFont typeface="Courier New" panose="02070309020205020404" pitchFamily="49" charset="0"/>
              <a:buChar char="o"/>
              <a:defRPr sz="1400"/>
            </a:lvl2pPr>
            <a:lvl3pPr marL="1143000" indent="-228600">
              <a:lnSpc>
                <a:spcPct val="100000"/>
              </a:lnSpc>
              <a:buFont typeface="Courier New" panose="02070309020205020404" pitchFamily="49" charset="0"/>
              <a:buChar char="o"/>
              <a:defRPr sz="1400"/>
            </a:lvl3pPr>
            <a:lvl4pPr marL="1600200" indent="-228600">
              <a:lnSpc>
                <a:spcPct val="100000"/>
              </a:lnSpc>
              <a:buFont typeface="Courier New" panose="02070309020205020404" pitchFamily="49" charset="0"/>
              <a:buChar char="o"/>
              <a:defRPr sz="1400"/>
            </a:lvl4pPr>
            <a:lvl5pPr marL="2114550" indent="-228600">
              <a:lnSpc>
                <a:spcPct val="100000"/>
              </a:lnSpc>
              <a:buFont typeface="Courier New" panose="02070309020205020404" pitchFamily="49" charset="0"/>
              <a:buChar char="o"/>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B5383E6-EAF2-263B-77AD-5CFFF848DA52}"/>
              </a:ext>
            </a:extLst>
          </p:cNvPr>
          <p:cNvSpPr>
            <a:spLocks noGrp="1"/>
          </p:cNvSpPr>
          <p:nvPr>
            <p:ph sz="half" idx="2"/>
          </p:nvPr>
        </p:nvSpPr>
        <p:spPr>
          <a:xfrm>
            <a:off x="6172200" y="1825625"/>
            <a:ext cx="5181600" cy="4351338"/>
          </a:xfrm>
        </p:spPr>
        <p:txBody>
          <a:bodyPr/>
          <a:lstStyle>
            <a:lvl1pPr marL="228600" indent="-228600">
              <a:lnSpc>
                <a:spcPct val="100000"/>
              </a:lnSpc>
              <a:buFont typeface="Courier New" panose="02070309020205020404" pitchFamily="49" charset="0"/>
              <a:buChar char="o"/>
              <a:defRPr sz="1400"/>
            </a:lvl1pPr>
            <a:lvl2pPr marL="685800" indent="-228600">
              <a:lnSpc>
                <a:spcPct val="100000"/>
              </a:lnSpc>
              <a:buFont typeface="Courier New" panose="02070309020205020404" pitchFamily="49" charset="0"/>
              <a:buChar char="o"/>
              <a:defRPr sz="1400"/>
            </a:lvl2pPr>
            <a:lvl3pPr marL="1143000" indent="-228600">
              <a:lnSpc>
                <a:spcPct val="100000"/>
              </a:lnSpc>
              <a:buFont typeface="Courier New" panose="02070309020205020404" pitchFamily="49" charset="0"/>
              <a:buChar char="o"/>
              <a:defRPr sz="1400"/>
            </a:lvl3pPr>
            <a:lvl4pPr marL="1600200" indent="-228600">
              <a:lnSpc>
                <a:spcPct val="100000"/>
              </a:lnSpc>
              <a:buFont typeface="Courier New" panose="02070309020205020404" pitchFamily="49" charset="0"/>
              <a:buChar char="o"/>
              <a:defRPr sz="1400"/>
            </a:lvl4pPr>
            <a:lvl5pPr marL="2114550" indent="-228600">
              <a:lnSpc>
                <a:spcPct val="100000"/>
              </a:lnSpc>
              <a:buFont typeface="Courier New" panose="02070309020205020404" pitchFamily="49" charset="0"/>
              <a:buChar char="o"/>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60127D-1BCE-E672-2788-317A5227D09A}"/>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EEE93065-CC1D-AA49-7BEE-BBE02A44BFA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08AEFD21-CC6E-2FB4-946F-5E8DE12CA6EE}"/>
              </a:ext>
            </a:extLst>
          </p:cNvPr>
          <p:cNvSpPr>
            <a:spLocks noGrp="1"/>
          </p:cNvSpPr>
          <p:nvPr>
            <p:ph type="sldNum" sz="quarter" idx="12"/>
          </p:nvPr>
        </p:nvSpPr>
        <p:spPr/>
        <p:txBody>
          <a:bodyPr/>
          <a:lstStyle/>
          <a:p>
            <a:fld id="{B776CE9F-4BD8-A748-847B-B97BB3C5BACA}" type="slidenum">
              <a:rPr lang="en-US" smtClean="0"/>
              <a:t>‹#›</a:t>
            </a:fld>
            <a:endParaRPr lang="en-US" dirty="0"/>
          </a:p>
        </p:txBody>
      </p:sp>
    </p:spTree>
    <p:extLst>
      <p:ext uri="{BB962C8B-B14F-4D97-AF65-F5344CB8AC3E}">
        <p14:creationId xmlns:p14="http://schemas.microsoft.com/office/powerpoint/2010/main" val="2168784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5ADAE-1838-B684-9D0D-5FEC76A54B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0C591B-95F0-423B-44C1-674C55EFE7E0}"/>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6118D088-2AD3-8F19-B70E-2305FE29778B}"/>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44042C15-0A2B-27B0-65D6-729E2E1646F6}"/>
              </a:ext>
            </a:extLst>
          </p:cNvPr>
          <p:cNvSpPr>
            <a:spLocks noGrp="1"/>
          </p:cNvSpPr>
          <p:nvPr>
            <p:ph type="sldNum" sz="quarter" idx="12"/>
          </p:nvPr>
        </p:nvSpPr>
        <p:spPr/>
        <p:txBody>
          <a:bodyPr/>
          <a:lstStyle/>
          <a:p>
            <a:fld id="{B776CE9F-4BD8-A748-847B-B97BB3C5BACA}" type="slidenum">
              <a:rPr lang="en-US" smtClean="0"/>
              <a:t>‹#›</a:t>
            </a:fld>
            <a:endParaRPr lang="en-US" dirty="0"/>
          </a:p>
        </p:txBody>
      </p:sp>
    </p:spTree>
    <p:extLst>
      <p:ext uri="{BB962C8B-B14F-4D97-AF65-F5344CB8AC3E}">
        <p14:creationId xmlns:p14="http://schemas.microsoft.com/office/powerpoint/2010/main" val="2964202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1A46EC-6858-3F2C-4D2E-8782477267A9}"/>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805D80F5-D887-2BE7-D117-62969D67A1E4}"/>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90A4DEF4-A3E8-469F-B338-DABC3FBBECA7}"/>
              </a:ext>
            </a:extLst>
          </p:cNvPr>
          <p:cNvSpPr>
            <a:spLocks noGrp="1"/>
          </p:cNvSpPr>
          <p:nvPr>
            <p:ph type="sldNum" sz="quarter" idx="12"/>
          </p:nvPr>
        </p:nvSpPr>
        <p:spPr/>
        <p:txBody>
          <a:bodyPr/>
          <a:lstStyle/>
          <a:p>
            <a:fld id="{B776CE9F-4BD8-A748-847B-B97BB3C5BACA}" type="slidenum">
              <a:rPr lang="en-US" smtClean="0"/>
              <a:t>‹#›</a:t>
            </a:fld>
            <a:endParaRPr lang="en-US" dirty="0"/>
          </a:p>
        </p:txBody>
      </p:sp>
    </p:spTree>
    <p:extLst>
      <p:ext uri="{BB962C8B-B14F-4D97-AF65-F5344CB8AC3E}">
        <p14:creationId xmlns:p14="http://schemas.microsoft.com/office/powerpoint/2010/main" val="2786084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D6F5C-E297-38FD-EDB1-78C14E935B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393700-F2E1-EF5E-86AF-EEBF08F2F9E7}"/>
              </a:ext>
            </a:extLst>
          </p:cNvPr>
          <p:cNvSpPr>
            <a:spLocks noGrp="1"/>
          </p:cNvSpPr>
          <p:nvPr>
            <p:ph idx="1"/>
          </p:nvPr>
        </p:nvSpPr>
        <p:spPr>
          <a:xfrm>
            <a:off x="5183188" y="987425"/>
            <a:ext cx="6172200" cy="4873625"/>
          </a:xfrm>
        </p:spPr>
        <p:txBody>
          <a:bodyPr/>
          <a:lstStyle>
            <a:lvl1pPr marL="228600" indent="-228600">
              <a:lnSpc>
                <a:spcPct val="100000"/>
              </a:lnSpc>
              <a:buFont typeface="Courier New" panose="02070309020205020404" pitchFamily="49" charset="0"/>
              <a:buChar char="o"/>
              <a:defRPr sz="1400"/>
            </a:lvl1pPr>
            <a:lvl2pPr marL="685800" indent="-228600">
              <a:lnSpc>
                <a:spcPct val="100000"/>
              </a:lnSpc>
              <a:buFont typeface="Courier New" panose="02070309020205020404" pitchFamily="49" charset="0"/>
              <a:buChar char="o"/>
              <a:defRPr sz="1400"/>
            </a:lvl2pPr>
            <a:lvl3pPr marL="1143000" indent="-228600">
              <a:lnSpc>
                <a:spcPct val="100000"/>
              </a:lnSpc>
              <a:buFont typeface="Courier New" panose="02070309020205020404" pitchFamily="49" charset="0"/>
              <a:buChar char="o"/>
              <a:defRPr sz="1400"/>
            </a:lvl3pPr>
            <a:lvl4pPr marL="1600200" indent="-228600">
              <a:lnSpc>
                <a:spcPct val="100000"/>
              </a:lnSpc>
              <a:buFont typeface="Courier New" panose="02070309020205020404" pitchFamily="49" charset="0"/>
              <a:buChar char="o"/>
              <a:defRPr sz="1400"/>
            </a:lvl4pPr>
            <a:lvl5pPr marL="2114550" indent="-228600">
              <a:lnSpc>
                <a:spcPct val="100000"/>
              </a:lnSpc>
              <a:buFont typeface="Courier New" panose="02070309020205020404" pitchFamily="49" charset="0"/>
              <a:buChar char="o"/>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0C051A-0AF0-386F-0C33-36164954D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945A93-71B2-9D1A-39DF-0C35DC53BE99}"/>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DE9AB610-D69A-3634-14D9-AFCFB347D01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75A0C97-CF81-7BB7-1FCB-19B88DE3A647}"/>
              </a:ext>
            </a:extLst>
          </p:cNvPr>
          <p:cNvSpPr>
            <a:spLocks noGrp="1"/>
          </p:cNvSpPr>
          <p:nvPr>
            <p:ph type="sldNum" sz="quarter" idx="12"/>
          </p:nvPr>
        </p:nvSpPr>
        <p:spPr/>
        <p:txBody>
          <a:bodyPr/>
          <a:lstStyle/>
          <a:p>
            <a:fld id="{B776CE9F-4BD8-A748-847B-B97BB3C5BACA}" type="slidenum">
              <a:rPr lang="en-US" smtClean="0"/>
              <a:t>‹#›</a:t>
            </a:fld>
            <a:endParaRPr lang="en-US" dirty="0"/>
          </a:p>
        </p:txBody>
      </p:sp>
    </p:spTree>
    <p:extLst>
      <p:ext uri="{BB962C8B-B14F-4D97-AF65-F5344CB8AC3E}">
        <p14:creationId xmlns:p14="http://schemas.microsoft.com/office/powerpoint/2010/main" val="2537610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C73F9-9EC6-ECF6-A038-7714A08636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C0B94D-581C-2941-611D-66EC048FEF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1B49119-34F5-BF97-7C37-6484487DD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51F218-F3E8-6A92-ECD4-8CD2852E6CD5}"/>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04403C20-A389-6DD6-B5A6-396D6A5CCA68}"/>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F04B49DE-2EEE-3929-842A-C5D12602A31E}"/>
              </a:ext>
            </a:extLst>
          </p:cNvPr>
          <p:cNvSpPr>
            <a:spLocks noGrp="1"/>
          </p:cNvSpPr>
          <p:nvPr>
            <p:ph type="sldNum" sz="quarter" idx="12"/>
          </p:nvPr>
        </p:nvSpPr>
        <p:spPr/>
        <p:txBody>
          <a:bodyPr/>
          <a:lstStyle/>
          <a:p>
            <a:fld id="{B776CE9F-4BD8-A748-847B-B97BB3C5BACA}" type="slidenum">
              <a:rPr lang="en-US" smtClean="0"/>
              <a:t>‹#›</a:t>
            </a:fld>
            <a:endParaRPr lang="en-US" dirty="0"/>
          </a:p>
        </p:txBody>
      </p:sp>
    </p:spTree>
    <p:extLst>
      <p:ext uri="{BB962C8B-B14F-4D97-AF65-F5344CB8AC3E}">
        <p14:creationId xmlns:p14="http://schemas.microsoft.com/office/powerpoint/2010/main" val="887975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347D526-6C79-0B4E-D82A-9865604769EC}"/>
              </a:ext>
            </a:extLst>
          </p:cNvPr>
          <p:cNvCxnSpPr>
            <a:cxnSpLocks/>
          </p:cNvCxnSpPr>
          <p:nvPr userDrawn="1"/>
        </p:nvCxnSpPr>
        <p:spPr>
          <a:xfrm>
            <a:off x="1237131" y="6370228"/>
            <a:ext cx="71412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334498E8-D393-DD42-8C26-6F1324753EB7}"/>
              </a:ext>
            </a:extLst>
          </p:cNvPr>
          <p:cNvSpPr>
            <a:spLocks noGrp="1"/>
          </p:cNvSpPr>
          <p:nvPr>
            <p:ph type="pic" sz="quarter" idx="11"/>
          </p:nvPr>
        </p:nvSpPr>
        <p:spPr>
          <a:xfrm>
            <a:off x="8551212" y="0"/>
            <a:ext cx="3640787" cy="6857999"/>
          </a:xfrm>
          <a:custGeom>
            <a:avLst/>
            <a:gdLst>
              <a:gd name="connsiteX0" fmla="*/ 0 w 3640787"/>
              <a:gd name="connsiteY0" fmla="*/ 0 h 6857999"/>
              <a:gd name="connsiteX1" fmla="*/ 3640787 w 3640787"/>
              <a:gd name="connsiteY1" fmla="*/ 0 h 6857999"/>
              <a:gd name="connsiteX2" fmla="*/ 3640787 w 3640787"/>
              <a:gd name="connsiteY2" fmla="*/ 6857999 h 6857999"/>
              <a:gd name="connsiteX3" fmla="*/ 0 w 3640787"/>
              <a:gd name="connsiteY3" fmla="*/ 6857999 h 6857999"/>
              <a:gd name="connsiteX4" fmla="*/ 0 w 3640787"/>
              <a:gd name="connsiteY4" fmla="*/ 6593822 h 6857999"/>
              <a:gd name="connsiteX5" fmla="*/ 153762 w 3640787"/>
              <a:gd name="connsiteY5" fmla="*/ 6586057 h 6857999"/>
              <a:gd name="connsiteX6" fmla="*/ 1722385 w 3640787"/>
              <a:gd name="connsiteY6" fmla="*/ 4847806 h 6857999"/>
              <a:gd name="connsiteX7" fmla="*/ 153762 w 3640787"/>
              <a:gd name="connsiteY7" fmla="*/ 3109555 h 6857999"/>
              <a:gd name="connsiteX8" fmla="*/ 0 w 3640787"/>
              <a:gd name="connsiteY8" fmla="*/ 310179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0787" h="6857999">
                <a:moveTo>
                  <a:pt x="0" y="0"/>
                </a:moveTo>
                <a:lnTo>
                  <a:pt x="3640787" y="0"/>
                </a:lnTo>
                <a:lnTo>
                  <a:pt x="3640787" y="6857999"/>
                </a:lnTo>
                <a:lnTo>
                  <a:pt x="0" y="6857999"/>
                </a:lnTo>
                <a:lnTo>
                  <a:pt x="0" y="6593822"/>
                </a:lnTo>
                <a:lnTo>
                  <a:pt x="153762" y="6586057"/>
                </a:lnTo>
                <a:cubicBezTo>
                  <a:pt x="1034834" y="6496580"/>
                  <a:pt x="1722385" y="5752486"/>
                  <a:pt x="1722385" y="4847806"/>
                </a:cubicBezTo>
                <a:cubicBezTo>
                  <a:pt x="1722385" y="3943126"/>
                  <a:pt x="1034834" y="3199033"/>
                  <a:pt x="153762" y="3109555"/>
                </a:cubicBezTo>
                <a:lnTo>
                  <a:pt x="0" y="3101791"/>
                </a:lnTo>
                <a:close/>
              </a:path>
            </a:pathLst>
          </a:custGeom>
        </p:spPr>
        <p:txBody>
          <a:bodyPr wrap="square" anchor="ctr">
            <a:noAutofit/>
          </a:bodyPr>
          <a:lstStyle>
            <a:lvl1pPr marL="0" indent="0" algn="ctr">
              <a:buNone/>
              <a:defRPr sz="1600"/>
            </a:lvl1pPr>
          </a:lstStyle>
          <a:p>
            <a:r>
              <a:rPr lang="en-US" dirty="0"/>
              <a:t>Click icon to add picture</a:t>
            </a:r>
          </a:p>
        </p:txBody>
      </p:sp>
      <p:sp>
        <p:nvSpPr>
          <p:cNvPr id="17" name="Oval 16">
            <a:extLst>
              <a:ext uri="{FF2B5EF4-FFF2-40B4-BE49-F238E27FC236}">
                <a16:creationId xmlns:a16="http://schemas.microsoft.com/office/drawing/2014/main" id="{7786FFFE-5A89-4D14-F5F8-16FD636A0ECD}"/>
              </a:ext>
            </a:extLst>
          </p:cNvPr>
          <p:cNvSpPr/>
          <p:nvPr userDrawn="1"/>
        </p:nvSpPr>
        <p:spPr>
          <a:xfrm>
            <a:off x="6779053" y="3100534"/>
            <a:ext cx="3494544" cy="3494544"/>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D4E4F-FFC8-081B-876A-5F0DB01B24C7}"/>
              </a:ext>
            </a:extLst>
          </p:cNvPr>
          <p:cNvSpPr>
            <a:spLocks noGrp="1"/>
          </p:cNvSpPr>
          <p:nvPr>
            <p:ph type="title"/>
          </p:nvPr>
        </p:nvSpPr>
        <p:spPr>
          <a:xfrm>
            <a:off x="1234440" y="438912"/>
            <a:ext cx="6208776" cy="932688"/>
          </a:xfrm>
        </p:spPr>
        <p:txBody>
          <a:bodyPr/>
          <a:lstStyle>
            <a:lvl1pPr algn="l">
              <a:defRPr/>
            </a:lvl1pPr>
          </a:lstStyle>
          <a:p>
            <a:r>
              <a:rPr lang="en-US"/>
              <a:t>Click to edit Master title style</a:t>
            </a:r>
            <a:endParaRPr lang="en-US" dirty="0"/>
          </a:p>
        </p:txBody>
      </p:sp>
      <p:sp>
        <p:nvSpPr>
          <p:cNvPr id="13" name="Content Placeholder 12">
            <a:extLst>
              <a:ext uri="{FF2B5EF4-FFF2-40B4-BE49-F238E27FC236}">
                <a16:creationId xmlns:a16="http://schemas.microsoft.com/office/drawing/2014/main" id="{FF746E9F-2474-0415-BFE5-17B651EBFFA4}"/>
              </a:ext>
            </a:extLst>
          </p:cNvPr>
          <p:cNvSpPr>
            <a:spLocks noGrp="1"/>
          </p:cNvSpPr>
          <p:nvPr>
            <p:ph sz="quarter" idx="10"/>
          </p:nvPr>
        </p:nvSpPr>
        <p:spPr>
          <a:xfrm>
            <a:off x="1234439" y="1849437"/>
            <a:ext cx="5544613" cy="4094159"/>
          </a:xfrm>
        </p:spPr>
        <p:txBody>
          <a:bodyPr/>
          <a:lstStyle>
            <a:lvl1pPr marL="228600" indent="-228600">
              <a:buFont typeface="Courier New" panose="02070309020205020404" pitchFamily="49" charset="0"/>
              <a:buChar char="o"/>
              <a:defRPr sz="1400"/>
            </a:lvl1pPr>
            <a:lvl2pPr marL="685800" indent="-228600">
              <a:buFont typeface="Courier New" panose="02070309020205020404" pitchFamily="49" charset="0"/>
              <a:buChar char="o"/>
              <a:defRPr sz="1400"/>
            </a:lvl2pPr>
            <a:lvl3pPr marL="1143000" indent="-228600">
              <a:buFont typeface="Courier New" panose="02070309020205020404" pitchFamily="49" charset="0"/>
              <a:buChar char="o"/>
              <a:defRPr sz="1400"/>
            </a:lvl3pPr>
            <a:lvl4pPr marL="1600200" indent="-228600">
              <a:buFont typeface="Courier New" panose="02070309020205020404" pitchFamily="49" charset="0"/>
              <a:buChar char="o"/>
              <a:defRPr sz="1400"/>
            </a:lvl4pPr>
            <a:lvl5pPr marL="2114550" indent="-228600">
              <a:buFont typeface="Courier New" panose="02070309020205020404" pitchFamily="49" charset="0"/>
              <a:buChar char="o"/>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19">
            <a:extLst>
              <a:ext uri="{FF2B5EF4-FFF2-40B4-BE49-F238E27FC236}">
                <a16:creationId xmlns:a16="http://schemas.microsoft.com/office/drawing/2014/main" id="{1B5DE1F7-9A8F-6381-6E57-67C4979D2978}"/>
              </a:ext>
            </a:extLst>
          </p:cNvPr>
          <p:cNvSpPr>
            <a:spLocks noGrp="1"/>
          </p:cNvSpPr>
          <p:nvPr>
            <p:ph type="pic" sz="quarter" idx="12"/>
          </p:nvPr>
        </p:nvSpPr>
        <p:spPr>
          <a:xfrm>
            <a:off x="6980989" y="3302470"/>
            <a:ext cx="3090672" cy="3090672"/>
          </a:xfrm>
          <a:custGeom>
            <a:avLst/>
            <a:gdLst>
              <a:gd name="connsiteX0" fmla="*/ 1545336 w 3090672"/>
              <a:gd name="connsiteY0" fmla="*/ 0 h 3090672"/>
              <a:gd name="connsiteX1" fmla="*/ 3090672 w 3090672"/>
              <a:gd name="connsiteY1" fmla="*/ 1545336 h 3090672"/>
              <a:gd name="connsiteX2" fmla="*/ 1545336 w 3090672"/>
              <a:gd name="connsiteY2" fmla="*/ 3090672 h 3090672"/>
              <a:gd name="connsiteX3" fmla="*/ 0 w 3090672"/>
              <a:gd name="connsiteY3" fmla="*/ 1545336 h 3090672"/>
              <a:gd name="connsiteX4" fmla="*/ 1545336 w 3090672"/>
              <a:gd name="connsiteY4" fmla="*/ 0 h 3090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0672" h="3090672">
                <a:moveTo>
                  <a:pt x="1545336" y="0"/>
                </a:moveTo>
                <a:cubicBezTo>
                  <a:pt x="2398802" y="0"/>
                  <a:pt x="3090672" y="691870"/>
                  <a:pt x="3090672" y="1545336"/>
                </a:cubicBezTo>
                <a:cubicBezTo>
                  <a:pt x="3090672" y="2398802"/>
                  <a:pt x="2398802" y="3090672"/>
                  <a:pt x="1545336" y="3090672"/>
                </a:cubicBezTo>
                <a:cubicBezTo>
                  <a:pt x="691870" y="3090672"/>
                  <a:pt x="0" y="2398802"/>
                  <a:pt x="0" y="1545336"/>
                </a:cubicBezTo>
                <a:cubicBezTo>
                  <a:pt x="0" y="691870"/>
                  <a:pt x="691870" y="0"/>
                  <a:pt x="1545336" y="0"/>
                </a:cubicBezTo>
                <a:close/>
              </a:path>
            </a:pathLst>
          </a:custGeom>
          <a:ln>
            <a:solidFill>
              <a:schemeClr val="tx1"/>
            </a:solidFill>
          </a:ln>
        </p:spPr>
        <p:txBody>
          <a:bodyPr wrap="square" anchor="ctr">
            <a:noAutofit/>
          </a:bodyPr>
          <a:lstStyle>
            <a:lvl1pPr marL="0" indent="0" algn="ctr">
              <a:buNone/>
              <a:defRPr sz="1600"/>
            </a:lvl1pPr>
          </a:lstStyle>
          <a:p>
            <a:r>
              <a:rPr lang="en-US" dirty="0"/>
              <a:t>Click icon to add picture</a:t>
            </a:r>
          </a:p>
        </p:txBody>
      </p:sp>
    </p:spTree>
    <p:extLst>
      <p:ext uri="{BB962C8B-B14F-4D97-AF65-F5344CB8AC3E}">
        <p14:creationId xmlns:p14="http://schemas.microsoft.com/office/powerpoint/2010/main" val="2707434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D4E4F-FFC8-081B-876A-5F0DB01B24C7}"/>
              </a:ext>
            </a:extLst>
          </p:cNvPr>
          <p:cNvSpPr>
            <a:spLocks noGrp="1"/>
          </p:cNvSpPr>
          <p:nvPr>
            <p:ph type="title"/>
          </p:nvPr>
        </p:nvSpPr>
        <p:spPr>
          <a:xfrm>
            <a:off x="484631" y="539496"/>
            <a:ext cx="8330115" cy="713232"/>
          </a:xfrm>
        </p:spPr>
        <p:txBody>
          <a:bodyPr/>
          <a:lstStyle>
            <a:lvl1pPr algn="l">
              <a:defRPr/>
            </a:lvl1pPr>
          </a:lstStyle>
          <a:p>
            <a:r>
              <a:rPr lang="en-US"/>
              <a:t>Click to edit Master title style</a:t>
            </a:r>
            <a:endParaRPr lang="en-US" dirty="0"/>
          </a:p>
        </p:txBody>
      </p:sp>
      <p:sp>
        <p:nvSpPr>
          <p:cNvPr id="13" name="Content Placeholder 12">
            <a:extLst>
              <a:ext uri="{FF2B5EF4-FFF2-40B4-BE49-F238E27FC236}">
                <a16:creationId xmlns:a16="http://schemas.microsoft.com/office/drawing/2014/main" id="{FF746E9F-2474-0415-BFE5-17B651EBFFA4}"/>
              </a:ext>
            </a:extLst>
          </p:cNvPr>
          <p:cNvSpPr>
            <a:spLocks noGrp="1"/>
          </p:cNvSpPr>
          <p:nvPr>
            <p:ph sz="quarter" idx="10"/>
          </p:nvPr>
        </p:nvSpPr>
        <p:spPr>
          <a:xfrm>
            <a:off x="484632" y="1709928"/>
            <a:ext cx="4636008" cy="4094159"/>
          </a:xfrm>
        </p:spPr>
        <p:txBody>
          <a:bodyPr/>
          <a:lstStyle>
            <a:lvl1pPr marL="0" indent="0">
              <a:lnSpc>
                <a:spcPct val="150000"/>
              </a:lnSpc>
              <a:buNone/>
              <a:defRPr sz="1600"/>
            </a:lvl1pPr>
            <a:lvl2pPr marL="228600" indent="-228600">
              <a:buFont typeface="Courier New" panose="02070309020205020404" pitchFamily="49" charset="0"/>
              <a:buChar char="o"/>
              <a:defRPr sz="1600"/>
            </a:lvl2pPr>
            <a:lvl3pPr marL="457200" indent="-228600">
              <a:buFont typeface="Courier New" panose="02070309020205020404" pitchFamily="49" charset="0"/>
              <a:buChar char="o"/>
              <a:defRPr sz="1400"/>
            </a:lvl3pPr>
            <a:lvl4pPr marL="685800" indent="-228600">
              <a:buFont typeface="Courier New" panose="02070309020205020404" pitchFamily="49" charset="0"/>
              <a:buChar char="o"/>
              <a:defRPr sz="1200"/>
            </a:lvl4pPr>
            <a:lvl5pPr marL="914400" indent="-228600">
              <a:buFont typeface="Courier New" panose="02070309020205020404" pitchFamily="49" charset="0"/>
              <a:buChar char="o"/>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9795A142-1596-74CD-CE55-ED7D16557202}"/>
              </a:ext>
            </a:extLst>
          </p:cNvPr>
          <p:cNvSpPr>
            <a:spLocks noGrp="1"/>
          </p:cNvSpPr>
          <p:nvPr>
            <p:ph type="dt" sz="half" idx="11"/>
          </p:nvPr>
        </p:nvSpPr>
        <p:spPr/>
        <p:txBody>
          <a:bodyPr/>
          <a:lstStyle/>
          <a:p>
            <a:r>
              <a:rPr lang="en-US" dirty="0"/>
              <a:t>20XX</a:t>
            </a:r>
          </a:p>
        </p:txBody>
      </p:sp>
      <p:sp>
        <p:nvSpPr>
          <p:cNvPr id="4" name="Footer Placeholder 3">
            <a:extLst>
              <a:ext uri="{FF2B5EF4-FFF2-40B4-BE49-F238E27FC236}">
                <a16:creationId xmlns:a16="http://schemas.microsoft.com/office/drawing/2014/main" id="{D63486CB-7CEE-AEFE-BD1F-D5ECDF86AC71}"/>
              </a:ext>
            </a:extLst>
          </p:cNvPr>
          <p:cNvSpPr>
            <a:spLocks noGrp="1"/>
          </p:cNvSpPr>
          <p:nvPr>
            <p:ph type="ftr" sz="quarter" idx="12"/>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44B6C5B5-5FF6-BA69-B3EB-2D313DB34293}"/>
              </a:ext>
            </a:extLst>
          </p:cNvPr>
          <p:cNvSpPr>
            <a:spLocks noGrp="1"/>
          </p:cNvSpPr>
          <p:nvPr>
            <p:ph type="sldNum" sz="quarter" idx="13"/>
          </p:nvPr>
        </p:nvSpPr>
        <p:spPr/>
        <p:txBody>
          <a:bodyPr/>
          <a:lstStyle>
            <a:lvl1pPr>
              <a:defRPr>
                <a:solidFill>
                  <a:schemeClr val="tx1"/>
                </a:solidFill>
              </a:defRPr>
            </a:lvl1pPr>
          </a:lstStyle>
          <a:p>
            <a:fld id="{B776CE9F-4BD8-A748-847B-B97BB3C5BACA}" type="slidenum">
              <a:rPr lang="en-US" smtClean="0"/>
              <a:pPr/>
              <a:t>‹#›</a:t>
            </a:fld>
            <a:endParaRPr lang="en-US" dirty="0"/>
          </a:p>
        </p:txBody>
      </p:sp>
      <p:sp>
        <p:nvSpPr>
          <p:cNvPr id="10" name="Freeform 21">
            <a:extLst>
              <a:ext uri="{FF2B5EF4-FFF2-40B4-BE49-F238E27FC236}">
                <a16:creationId xmlns:a16="http://schemas.microsoft.com/office/drawing/2014/main" id="{AA11C240-F4B7-3E31-B8FE-45758ECEFADD}"/>
              </a:ext>
            </a:extLst>
          </p:cNvPr>
          <p:cNvSpPr/>
          <p:nvPr userDrawn="1"/>
        </p:nvSpPr>
        <p:spPr>
          <a:xfrm>
            <a:off x="6656897" y="2194243"/>
            <a:ext cx="2157850" cy="4279674"/>
          </a:xfrm>
          <a:custGeom>
            <a:avLst/>
            <a:gdLst>
              <a:gd name="connsiteX0" fmla="*/ 1078925 w 2157850"/>
              <a:gd name="connsiteY0" fmla="*/ 0 h 4262645"/>
              <a:gd name="connsiteX1" fmla="*/ 2157850 w 2157850"/>
              <a:gd name="connsiteY1" fmla="*/ 1078925 h 4262645"/>
              <a:gd name="connsiteX2" fmla="*/ 2157849 w 2157850"/>
              <a:gd name="connsiteY2" fmla="*/ 4262645 h 4262645"/>
              <a:gd name="connsiteX3" fmla="*/ 0 w 2157850"/>
              <a:gd name="connsiteY3" fmla="*/ 4262645 h 4262645"/>
              <a:gd name="connsiteX4" fmla="*/ 0 w 2157850"/>
              <a:gd name="connsiteY4" fmla="*/ 1078925 h 4262645"/>
              <a:gd name="connsiteX5" fmla="*/ 1078925 w 2157850"/>
              <a:gd name="connsiteY5" fmla="*/ 0 h 426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7850" h="4262645">
                <a:moveTo>
                  <a:pt x="1078925" y="0"/>
                </a:moveTo>
                <a:cubicBezTo>
                  <a:pt x="1674799" y="0"/>
                  <a:pt x="2157850" y="483051"/>
                  <a:pt x="2157850" y="1078925"/>
                </a:cubicBezTo>
                <a:lnTo>
                  <a:pt x="2157849" y="4262645"/>
                </a:lnTo>
                <a:lnTo>
                  <a:pt x="0" y="4262645"/>
                </a:lnTo>
                <a:lnTo>
                  <a:pt x="0" y="1078925"/>
                </a:lnTo>
                <a:cubicBezTo>
                  <a:pt x="0" y="483051"/>
                  <a:pt x="483051" y="0"/>
                  <a:pt x="1078925" y="0"/>
                </a:cubicBezTo>
                <a:close/>
              </a:path>
            </a:pathLst>
          </a:cu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Rounded Rectangle 13">
            <a:extLst>
              <a:ext uri="{FF2B5EF4-FFF2-40B4-BE49-F238E27FC236}">
                <a16:creationId xmlns:a16="http://schemas.microsoft.com/office/drawing/2014/main" id="{6DEC92F6-5ECE-F44A-1D1F-927CF5EC7D9C}"/>
              </a:ext>
            </a:extLst>
          </p:cNvPr>
          <p:cNvSpPr/>
          <p:nvPr userDrawn="1"/>
        </p:nvSpPr>
        <p:spPr>
          <a:xfrm>
            <a:off x="9411334" y="648233"/>
            <a:ext cx="2157849" cy="5561533"/>
          </a:xfrm>
          <a:prstGeom prst="roundRect">
            <a:avLst>
              <a:gd name="adj"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icture Placeholder 16">
            <a:extLst>
              <a:ext uri="{FF2B5EF4-FFF2-40B4-BE49-F238E27FC236}">
                <a16:creationId xmlns:a16="http://schemas.microsoft.com/office/drawing/2014/main" id="{128966A6-EBB8-CA9B-6B39-A25293F2F141}"/>
              </a:ext>
            </a:extLst>
          </p:cNvPr>
          <p:cNvSpPr>
            <a:spLocks noGrp="1"/>
          </p:cNvSpPr>
          <p:nvPr>
            <p:ph type="pic" sz="quarter" idx="14"/>
          </p:nvPr>
        </p:nvSpPr>
        <p:spPr>
          <a:xfrm>
            <a:off x="6798562" y="2357689"/>
            <a:ext cx="1874520" cy="4119470"/>
          </a:xfrm>
          <a:custGeom>
            <a:avLst/>
            <a:gdLst>
              <a:gd name="connsiteX0" fmla="*/ 937260 w 1874520"/>
              <a:gd name="connsiteY0" fmla="*/ 0 h 4119470"/>
              <a:gd name="connsiteX1" fmla="*/ 1874520 w 1874520"/>
              <a:gd name="connsiteY1" fmla="*/ 937260 h 4119470"/>
              <a:gd name="connsiteX2" fmla="*/ 1874519 w 1874520"/>
              <a:gd name="connsiteY2" fmla="*/ 4119470 h 4119470"/>
              <a:gd name="connsiteX3" fmla="*/ 0 w 1874520"/>
              <a:gd name="connsiteY3" fmla="*/ 4119470 h 4119470"/>
              <a:gd name="connsiteX4" fmla="*/ 0 w 1874520"/>
              <a:gd name="connsiteY4" fmla="*/ 937260 h 4119470"/>
              <a:gd name="connsiteX5" fmla="*/ 937260 w 1874520"/>
              <a:gd name="connsiteY5" fmla="*/ 0 h 411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4520" h="4119470">
                <a:moveTo>
                  <a:pt x="937260" y="0"/>
                </a:moveTo>
                <a:cubicBezTo>
                  <a:pt x="1454894" y="0"/>
                  <a:pt x="1874520" y="419626"/>
                  <a:pt x="1874520" y="937260"/>
                </a:cubicBezTo>
                <a:lnTo>
                  <a:pt x="1874519" y="4119470"/>
                </a:lnTo>
                <a:lnTo>
                  <a:pt x="0" y="4119470"/>
                </a:lnTo>
                <a:lnTo>
                  <a:pt x="0" y="937260"/>
                </a:lnTo>
                <a:cubicBezTo>
                  <a:pt x="0" y="419626"/>
                  <a:pt x="419626" y="0"/>
                  <a:pt x="937260" y="0"/>
                </a:cubicBezTo>
                <a:close/>
              </a:path>
            </a:pathLst>
          </a:custGeom>
          <a:ln w="12700">
            <a:solidFill>
              <a:schemeClr val="tx1"/>
            </a:solidFill>
          </a:ln>
        </p:spPr>
        <p:txBody>
          <a:bodyPr wrap="square" anchor="ctr">
            <a:noAutofit/>
          </a:bodyPr>
          <a:lstStyle>
            <a:lvl1pPr marL="0" indent="0" algn="ctr">
              <a:buNone/>
              <a:defRPr sz="1400"/>
            </a:lvl1pPr>
          </a:lstStyle>
          <a:p>
            <a:r>
              <a:rPr lang="en-US" dirty="0"/>
              <a:t>Click icon to add picture</a:t>
            </a:r>
          </a:p>
        </p:txBody>
      </p:sp>
      <p:sp>
        <p:nvSpPr>
          <p:cNvPr id="20" name="Picture Placeholder 19">
            <a:extLst>
              <a:ext uri="{FF2B5EF4-FFF2-40B4-BE49-F238E27FC236}">
                <a16:creationId xmlns:a16="http://schemas.microsoft.com/office/drawing/2014/main" id="{59BA7C64-D6D8-47D4-38A4-3247DC70F1FF}"/>
              </a:ext>
            </a:extLst>
          </p:cNvPr>
          <p:cNvSpPr>
            <a:spLocks noGrp="1"/>
          </p:cNvSpPr>
          <p:nvPr>
            <p:ph type="pic" sz="quarter" idx="15"/>
          </p:nvPr>
        </p:nvSpPr>
        <p:spPr>
          <a:xfrm>
            <a:off x="9552998" y="832103"/>
            <a:ext cx="1874520" cy="5193793"/>
          </a:xfrm>
          <a:custGeom>
            <a:avLst/>
            <a:gdLst>
              <a:gd name="connsiteX0" fmla="*/ 937260 w 1874520"/>
              <a:gd name="connsiteY0" fmla="*/ 0 h 5193793"/>
              <a:gd name="connsiteX1" fmla="*/ 1874520 w 1874520"/>
              <a:gd name="connsiteY1" fmla="*/ 937260 h 5193793"/>
              <a:gd name="connsiteX2" fmla="*/ 1874519 w 1874520"/>
              <a:gd name="connsiteY2" fmla="*/ 4256533 h 5193793"/>
              <a:gd name="connsiteX3" fmla="*/ 937259 w 1874520"/>
              <a:gd name="connsiteY3" fmla="*/ 5193793 h 5193793"/>
              <a:gd name="connsiteX4" fmla="*/ 937260 w 1874520"/>
              <a:gd name="connsiteY4" fmla="*/ 5193792 h 5193793"/>
              <a:gd name="connsiteX5" fmla="*/ 0 w 1874520"/>
              <a:gd name="connsiteY5" fmla="*/ 4256532 h 5193793"/>
              <a:gd name="connsiteX6" fmla="*/ 0 w 1874520"/>
              <a:gd name="connsiteY6" fmla="*/ 937260 h 5193793"/>
              <a:gd name="connsiteX7" fmla="*/ 937260 w 1874520"/>
              <a:gd name="connsiteY7" fmla="*/ 0 h 519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4520" h="5193793">
                <a:moveTo>
                  <a:pt x="937260" y="0"/>
                </a:moveTo>
                <a:cubicBezTo>
                  <a:pt x="1454894" y="0"/>
                  <a:pt x="1874520" y="419626"/>
                  <a:pt x="1874520" y="937260"/>
                </a:cubicBezTo>
                <a:cubicBezTo>
                  <a:pt x="1874520" y="2043684"/>
                  <a:pt x="1874519" y="3150109"/>
                  <a:pt x="1874519" y="4256533"/>
                </a:cubicBezTo>
                <a:cubicBezTo>
                  <a:pt x="1874519" y="4774167"/>
                  <a:pt x="1454893" y="5193793"/>
                  <a:pt x="937259" y="5193793"/>
                </a:cubicBezTo>
                <a:lnTo>
                  <a:pt x="937260" y="5193792"/>
                </a:lnTo>
                <a:cubicBezTo>
                  <a:pt x="419626" y="5193792"/>
                  <a:pt x="0" y="4774166"/>
                  <a:pt x="0" y="4256532"/>
                </a:cubicBezTo>
                <a:lnTo>
                  <a:pt x="0" y="937260"/>
                </a:lnTo>
                <a:cubicBezTo>
                  <a:pt x="0" y="419626"/>
                  <a:pt x="419626" y="0"/>
                  <a:pt x="937260" y="0"/>
                </a:cubicBezTo>
                <a:close/>
              </a:path>
            </a:pathLst>
          </a:custGeom>
          <a:ln w="12700">
            <a:solidFill>
              <a:schemeClr val="tx1"/>
            </a:solidFill>
          </a:ln>
        </p:spPr>
        <p:txBody>
          <a:bodyPr vert="horz" wrap="square" lIns="91440" tIns="45720" rIns="91440" bIns="45720" rtlCol="0" anchor="ctr">
            <a:noAutofit/>
          </a:bodyPr>
          <a:lstStyle>
            <a:lvl1pPr>
              <a:defRPr lang="en-US" sz="1400"/>
            </a:lvl1pPr>
          </a:lstStyle>
          <a:p>
            <a:pPr marL="0" lvl="0" indent="0" algn="ctr">
              <a:buNone/>
            </a:pPr>
            <a:r>
              <a:rPr lang="en-US" dirty="0"/>
              <a:t>Click icon to add picture</a:t>
            </a:r>
          </a:p>
        </p:txBody>
      </p:sp>
    </p:spTree>
    <p:extLst>
      <p:ext uri="{BB962C8B-B14F-4D97-AF65-F5344CB8AC3E}">
        <p14:creationId xmlns:p14="http://schemas.microsoft.com/office/powerpoint/2010/main" val="887586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D4A631-0C9D-1751-49E2-ED23EE2FD54C}"/>
              </a:ext>
            </a:extLst>
          </p:cNvPr>
          <p:cNvSpPr/>
          <p:nvPr userDrawn="1"/>
        </p:nvSpPr>
        <p:spPr>
          <a:xfrm>
            <a:off x="1434154" y="5224465"/>
            <a:ext cx="9323693" cy="648464"/>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7DAFD34-8B3E-5999-6911-7AF71ADD2545}"/>
              </a:ext>
            </a:extLst>
          </p:cNvPr>
          <p:cNvSpPr/>
          <p:nvPr userDrawn="1"/>
        </p:nvSpPr>
        <p:spPr>
          <a:xfrm>
            <a:off x="1434154" y="1889355"/>
            <a:ext cx="9323693" cy="2939463"/>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a16="http://schemas.microsoft.com/office/drawing/2014/main" id="{A63CAF35-A996-EB2E-4006-C3C9CE8BFE1A}"/>
              </a:ext>
            </a:extLst>
          </p:cNvPr>
          <p:cNvSpPr>
            <a:spLocks noGrp="1"/>
          </p:cNvSpPr>
          <p:nvPr>
            <p:ph type="pic" sz="quarter" idx="13"/>
          </p:nvPr>
        </p:nvSpPr>
        <p:spPr>
          <a:xfrm>
            <a:off x="0" y="0"/>
            <a:ext cx="12192000" cy="6858000"/>
          </a:xfrm>
          <a:custGeom>
            <a:avLst/>
            <a:gdLst>
              <a:gd name="connsiteX0" fmla="*/ 1434154 w 12192000"/>
              <a:gd name="connsiteY0" fmla="*/ 5224465 h 6858000"/>
              <a:gd name="connsiteX1" fmla="*/ 1434154 w 12192000"/>
              <a:gd name="connsiteY1" fmla="*/ 5872929 h 6858000"/>
              <a:gd name="connsiteX2" fmla="*/ 10757847 w 12192000"/>
              <a:gd name="connsiteY2" fmla="*/ 5872929 h 6858000"/>
              <a:gd name="connsiteX3" fmla="*/ 10757847 w 12192000"/>
              <a:gd name="connsiteY3" fmla="*/ 5224465 h 6858000"/>
              <a:gd name="connsiteX4" fmla="*/ 1434154 w 12192000"/>
              <a:gd name="connsiteY4" fmla="*/ 1889355 h 6858000"/>
              <a:gd name="connsiteX5" fmla="*/ 1434154 w 12192000"/>
              <a:gd name="connsiteY5" fmla="*/ 4828818 h 6858000"/>
              <a:gd name="connsiteX6" fmla="*/ 10757847 w 12192000"/>
              <a:gd name="connsiteY6" fmla="*/ 4828818 h 6858000"/>
              <a:gd name="connsiteX7" fmla="*/ 10757847 w 12192000"/>
              <a:gd name="connsiteY7" fmla="*/ 1889355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434154" y="5224465"/>
                </a:moveTo>
                <a:lnTo>
                  <a:pt x="1434154" y="5872929"/>
                </a:lnTo>
                <a:lnTo>
                  <a:pt x="10757847" y="5872929"/>
                </a:lnTo>
                <a:lnTo>
                  <a:pt x="10757847" y="5224465"/>
                </a:lnTo>
                <a:close/>
                <a:moveTo>
                  <a:pt x="1434154" y="1889355"/>
                </a:moveTo>
                <a:lnTo>
                  <a:pt x="1434154" y="4828818"/>
                </a:lnTo>
                <a:lnTo>
                  <a:pt x="10757847" y="4828818"/>
                </a:lnTo>
                <a:lnTo>
                  <a:pt x="10757847" y="1889355"/>
                </a:lnTo>
                <a:close/>
                <a:moveTo>
                  <a:pt x="0" y="0"/>
                </a:moveTo>
                <a:lnTo>
                  <a:pt x="12192000" y="0"/>
                </a:lnTo>
                <a:lnTo>
                  <a:pt x="12192000" y="6858000"/>
                </a:lnTo>
                <a:lnTo>
                  <a:pt x="0" y="6858000"/>
                </a:lnTo>
                <a:close/>
              </a:path>
            </a:pathLst>
          </a:custGeom>
        </p:spPr>
        <p:txBody>
          <a:bodyPr wrap="square">
            <a:noAutofit/>
          </a:bodyPr>
          <a:lstStyle>
            <a:lvl1pPr marL="0" indent="0" algn="ctr">
              <a:buNone/>
              <a:defRPr sz="1600"/>
            </a:lvl1pPr>
          </a:lstStyle>
          <a:p>
            <a:r>
              <a:rPr lang="en-US" dirty="0"/>
              <a:t>Click icon to add picture</a:t>
            </a:r>
          </a:p>
        </p:txBody>
      </p:sp>
      <p:cxnSp>
        <p:nvCxnSpPr>
          <p:cNvPr id="15" name="Straight Connector 14">
            <a:extLst>
              <a:ext uri="{FF2B5EF4-FFF2-40B4-BE49-F238E27FC236}">
                <a16:creationId xmlns:a16="http://schemas.microsoft.com/office/drawing/2014/main" id="{F8390130-2A06-F9EE-2060-953B27394103}"/>
              </a:ext>
            </a:extLst>
          </p:cNvPr>
          <p:cNvCxnSpPr>
            <a:cxnSpLocks/>
          </p:cNvCxnSpPr>
          <p:nvPr userDrawn="1"/>
        </p:nvCxnSpPr>
        <p:spPr>
          <a:xfrm>
            <a:off x="1789176" y="5562197"/>
            <a:ext cx="86136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1EBAFF85-BA63-AEEF-8DF0-E072A51970BC}"/>
              </a:ext>
            </a:extLst>
          </p:cNvPr>
          <p:cNvSpPr>
            <a:spLocks noGrp="1"/>
          </p:cNvSpPr>
          <p:nvPr>
            <p:ph type="body" idx="1"/>
          </p:nvPr>
        </p:nvSpPr>
        <p:spPr>
          <a:xfrm>
            <a:off x="3960876" y="5294376"/>
            <a:ext cx="4270248" cy="521208"/>
          </a:xfrm>
          <a:solidFill>
            <a:schemeClr val="accent4"/>
          </a:solidFill>
        </p:spPr>
        <p:txBody>
          <a:bodyPr anchor="ctr"/>
          <a:lstStyle>
            <a:lvl1pPr marL="0" indent="0" algn="ct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Rectangle 16">
            <a:extLst>
              <a:ext uri="{FF2B5EF4-FFF2-40B4-BE49-F238E27FC236}">
                <a16:creationId xmlns:a16="http://schemas.microsoft.com/office/drawing/2014/main" id="{653C8BA8-2082-EEAD-7670-E3C6FB475885}"/>
              </a:ext>
            </a:extLst>
          </p:cNvPr>
          <p:cNvSpPr/>
          <p:nvPr userDrawn="1"/>
        </p:nvSpPr>
        <p:spPr>
          <a:xfrm>
            <a:off x="1789904" y="2246555"/>
            <a:ext cx="8612192" cy="222506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FD5EC2-0037-064B-0676-7354391A90B4}"/>
              </a:ext>
            </a:extLst>
          </p:cNvPr>
          <p:cNvSpPr>
            <a:spLocks noGrp="1"/>
          </p:cNvSpPr>
          <p:nvPr>
            <p:ph type="title"/>
          </p:nvPr>
        </p:nvSpPr>
        <p:spPr>
          <a:xfrm>
            <a:off x="2077212" y="2871216"/>
            <a:ext cx="8037576" cy="932688"/>
          </a:xfrm>
        </p:spPr>
        <p:txBody>
          <a:bodyPr anchor="b"/>
          <a:lstStyle>
            <a:lvl1pPr>
              <a:defRPr sz="5400"/>
            </a:lvl1pPr>
          </a:lstStyle>
          <a:p>
            <a:r>
              <a:rPr lang="en-US"/>
              <a:t>Click to edit Master title style</a:t>
            </a:r>
            <a:endParaRPr lang="en-US" dirty="0"/>
          </a:p>
        </p:txBody>
      </p:sp>
    </p:spTree>
    <p:extLst>
      <p:ext uri="{BB962C8B-B14F-4D97-AF65-F5344CB8AC3E}">
        <p14:creationId xmlns:p14="http://schemas.microsoft.com/office/powerpoint/2010/main" val="3186015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28A3-0265-DBB1-7405-7BC7B8DB42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CE2CCA-57E1-3CD5-CB3A-4E88546B59FA}"/>
              </a:ext>
            </a:extLst>
          </p:cNvPr>
          <p:cNvSpPr>
            <a:spLocks noGrp="1"/>
          </p:cNvSpPr>
          <p:nvPr>
            <p:ph idx="1"/>
          </p:nvPr>
        </p:nvSpPr>
        <p:spPr>
          <a:xfrm>
            <a:off x="731520" y="1947672"/>
            <a:ext cx="10716768" cy="4096512"/>
          </a:xfrm>
        </p:spPr>
        <p:txBody>
          <a:bodyPr/>
          <a:lstStyle>
            <a:lvl1pPr marL="228600" indent="-228600">
              <a:buFont typeface="Courier New" panose="02070309020205020404" pitchFamily="49" charset="0"/>
              <a:buChar char="o"/>
              <a:defRPr sz="1400"/>
            </a:lvl1pPr>
            <a:lvl2pPr marL="685800" indent="-228600">
              <a:buFont typeface="Courier New" panose="02070309020205020404" pitchFamily="49" charset="0"/>
              <a:buChar char="o"/>
              <a:defRPr sz="1400"/>
            </a:lvl2pPr>
            <a:lvl3pPr marL="1143000" indent="-228600">
              <a:buFont typeface="Courier New" panose="02070309020205020404" pitchFamily="49" charset="0"/>
              <a:buChar char="o"/>
              <a:defRPr sz="1400"/>
            </a:lvl3pPr>
            <a:lvl4pPr marL="1600200" indent="-228600">
              <a:buFont typeface="Courier New" panose="02070309020205020404" pitchFamily="49" charset="0"/>
              <a:buChar char="o"/>
              <a:defRPr sz="1400"/>
            </a:lvl4pPr>
            <a:lvl5pPr marL="2114550" indent="-228600">
              <a:buFont typeface="Courier New" panose="02070309020205020404" pitchFamily="49" charset="0"/>
              <a:buChar char="o"/>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49FE8BE-7037-989B-BA01-91002FC5ECF9}"/>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BD780E78-63C6-D063-2A9D-4D3E8591DB30}"/>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5C2C2DEF-D85A-9741-CC7E-70E77DA6A0BE}"/>
              </a:ext>
            </a:extLst>
          </p:cNvPr>
          <p:cNvSpPr>
            <a:spLocks noGrp="1"/>
          </p:cNvSpPr>
          <p:nvPr>
            <p:ph type="sldNum" sz="quarter" idx="12"/>
          </p:nvPr>
        </p:nvSpPr>
        <p:spPr/>
        <p:txBody>
          <a:bodyPr/>
          <a:lstStyle/>
          <a:p>
            <a:fld id="{B776CE9F-4BD8-A748-847B-B97BB3C5BACA}" type="slidenum">
              <a:rPr lang="en-US" smtClean="0"/>
              <a:t>‹#›</a:t>
            </a:fld>
            <a:endParaRPr lang="en-US" dirty="0"/>
          </a:p>
        </p:txBody>
      </p:sp>
    </p:spTree>
    <p:extLst>
      <p:ext uri="{BB962C8B-B14F-4D97-AF65-F5344CB8AC3E}">
        <p14:creationId xmlns:p14="http://schemas.microsoft.com/office/powerpoint/2010/main" val="337504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DD7715A-A9D6-1D99-DFAC-6777A5F9734C}"/>
              </a:ext>
            </a:extLst>
          </p:cNvPr>
          <p:cNvCxnSpPr>
            <a:cxnSpLocks/>
          </p:cNvCxnSpPr>
          <p:nvPr userDrawn="1"/>
        </p:nvCxnSpPr>
        <p:spPr>
          <a:xfrm>
            <a:off x="590550" y="5252949"/>
            <a:ext cx="11010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1CA92112-F2CD-2349-A469-434C3582A131}"/>
              </a:ext>
            </a:extLst>
          </p:cNvPr>
          <p:cNvSpPr>
            <a:spLocks noGrp="1"/>
          </p:cNvSpPr>
          <p:nvPr>
            <p:ph type="pic" sz="quarter" idx="11"/>
          </p:nvPr>
        </p:nvSpPr>
        <p:spPr>
          <a:xfrm>
            <a:off x="10902696" y="0"/>
            <a:ext cx="1289304" cy="6857999"/>
          </a:xfrm>
          <a:custGeom>
            <a:avLst/>
            <a:gdLst>
              <a:gd name="connsiteX0" fmla="*/ 0 w 1289304"/>
              <a:gd name="connsiteY0" fmla="*/ 0 h 6857999"/>
              <a:gd name="connsiteX1" fmla="*/ 1289304 w 1289304"/>
              <a:gd name="connsiteY1" fmla="*/ 0 h 6857999"/>
              <a:gd name="connsiteX2" fmla="*/ 1289304 w 1289304"/>
              <a:gd name="connsiteY2" fmla="*/ 6857999 h 6857999"/>
              <a:gd name="connsiteX3" fmla="*/ 0 w 1289304"/>
              <a:gd name="connsiteY3" fmla="*/ 6857999 h 6857999"/>
              <a:gd name="connsiteX4" fmla="*/ 0 w 1289304"/>
              <a:gd name="connsiteY4" fmla="*/ 6013338 h 6857999"/>
              <a:gd name="connsiteX5" fmla="*/ 49800 w 1289304"/>
              <a:gd name="connsiteY5" fmla="*/ 5989348 h 6857999"/>
              <a:gd name="connsiteX6" fmla="*/ 885349 w 1289304"/>
              <a:gd name="connsiteY6" fmla="*/ 4585477 h 6857999"/>
              <a:gd name="connsiteX7" fmla="*/ 49800 w 1289304"/>
              <a:gd name="connsiteY7" fmla="*/ 3181606 h 6857999"/>
              <a:gd name="connsiteX8" fmla="*/ 0 w 1289304"/>
              <a:gd name="connsiteY8" fmla="*/ 31576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9304" h="6857999">
                <a:moveTo>
                  <a:pt x="0" y="0"/>
                </a:moveTo>
                <a:lnTo>
                  <a:pt x="1289304" y="0"/>
                </a:lnTo>
                <a:lnTo>
                  <a:pt x="1289304" y="6857999"/>
                </a:lnTo>
                <a:lnTo>
                  <a:pt x="0" y="6857999"/>
                </a:lnTo>
                <a:lnTo>
                  <a:pt x="0" y="6013338"/>
                </a:lnTo>
                <a:lnTo>
                  <a:pt x="49800" y="5989348"/>
                </a:lnTo>
                <a:cubicBezTo>
                  <a:pt x="547491" y="5718986"/>
                  <a:pt x="885349" y="5191687"/>
                  <a:pt x="885349" y="4585477"/>
                </a:cubicBezTo>
                <a:cubicBezTo>
                  <a:pt x="885349" y="3979267"/>
                  <a:pt x="547491" y="3451968"/>
                  <a:pt x="49800" y="3181606"/>
                </a:cubicBezTo>
                <a:lnTo>
                  <a:pt x="0" y="3157616"/>
                </a:lnTo>
                <a:close/>
              </a:path>
            </a:pathLst>
          </a:custGeom>
        </p:spPr>
        <p:txBody>
          <a:bodyPr wrap="square" anchor="ctr">
            <a:noAutofit/>
          </a:bodyPr>
          <a:lstStyle>
            <a:lvl1pPr marL="0" indent="0" algn="ctr">
              <a:buNone/>
              <a:defRPr sz="1600"/>
            </a:lvl1pPr>
          </a:lstStyle>
          <a:p>
            <a:r>
              <a:rPr lang="en-US" dirty="0"/>
              <a:t>Click icon to add picture</a:t>
            </a:r>
          </a:p>
        </p:txBody>
      </p:sp>
      <p:sp>
        <p:nvSpPr>
          <p:cNvPr id="2" name="Title 1">
            <a:extLst>
              <a:ext uri="{FF2B5EF4-FFF2-40B4-BE49-F238E27FC236}">
                <a16:creationId xmlns:a16="http://schemas.microsoft.com/office/drawing/2014/main" id="{131D4E4F-FFC8-081B-876A-5F0DB01B24C7}"/>
              </a:ext>
            </a:extLst>
          </p:cNvPr>
          <p:cNvSpPr>
            <a:spLocks noGrp="1"/>
          </p:cNvSpPr>
          <p:nvPr>
            <p:ph type="title"/>
          </p:nvPr>
        </p:nvSpPr>
        <p:spPr>
          <a:xfrm>
            <a:off x="448056" y="877824"/>
            <a:ext cx="8046720" cy="3721608"/>
          </a:xfrm>
        </p:spPr>
        <p:txBody>
          <a:bodyPr/>
          <a:lstStyle>
            <a:lvl1pPr algn="l">
              <a:lnSpc>
                <a:spcPct val="100000"/>
              </a:lnSpc>
              <a:defRPr/>
            </a:lvl1pPr>
          </a:lstStyle>
          <a:p>
            <a:r>
              <a:rPr lang="en-US"/>
              <a:t>Click to edit Master title style</a:t>
            </a:r>
            <a:endParaRPr lang="en-US" dirty="0"/>
          </a:p>
        </p:txBody>
      </p:sp>
      <p:sp>
        <p:nvSpPr>
          <p:cNvPr id="5" name="Oval 4">
            <a:extLst>
              <a:ext uri="{FF2B5EF4-FFF2-40B4-BE49-F238E27FC236}">
                <a16:creationId xmlns:a16="http://schemas.microsoft.com/office/drawing/2014/main" id="{CB6213F1-CBAB-52BD-793A-9A2FD828EF80}"/>
              </a:ext>
            </a:extLst>
          </p:cNvPr>
          <p:cNvSpPr/>
          <p:nvPr userDrawn="1"/>
        </p:nvSpPr>
        <p:spPr>
          <a:xfrm>
            <a:off x="8594909" y="2988909"/>
            <a:ext cx="3193136" cy="3193136"/>
          </a:xfrm>
          <a:prstGeom prst="ellipse">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a:extLst>
              <a:ext uri="{FF2B5EF4-FFF2-40B4-BE49-F238E27FC236}">
                <a16:creationId xmlns:a16="http://schemas.microsoft.com/office/drawing/2014/main" id="{1B5DE1F7-9A8F-6381-6E57-67C4979D2978}"/>
              </a:ext>
            </a:extLst>
          </p:cNvPr>
          <p:cNvSpPr>
            <a:spLocks noGrp="1"/>
          </p:cNvSpPr>
          <p:nvPr>
            <p:ph type="pic" sz="quarter" idx="12"/>
          </p:nvPr>
        </p:nvSpPr>
        <p:spPr>
          <a:xfrm>
            <a:off x="8774157" y="3168157"/>
            <a:ext cx="2834640" cy="2834640"/>
          </a:xfrm>
          <a:custGeom>
            <a:avLst/>
            <a:gdLst>
              <a:gd name="connsiteX0" fmla="*/ 1545336 w 3090672"/>
              <a:gd name="connsiteY0" fmla="*/ 0 h 3090672"/>
              <a:gd name="connsiteX1" fmla="*/ 3090672 w 3090672"/>
              <a:gd name="connsiteY1" fmla="*/ 1545336 h 3090672"/>
              <a:gd name="connsiteX2" fmla="*/ 1545336 w 3090672"/>
              <a:gd name="connsiteY2" fmla="*/ 3090672 h 3090672"/>
              <a:gd name="connsiteX3" fmla="*/ 0 w 3090672"/>
              <a:gd name="connsiteY3" fmla="*/ 1545336 h 3090672"/>
              <a:gd name="connsiteX4" fmla="*/ 1545336 w 3090672"/>
              <a:gd name="connsiteY4" fmla="*/ 0 h 3090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0672" h="3090672">
                <a:moveTo>
                  <a:pt x="1545336" y="0"/>
                </a:moveTo>
                <a:cubicBezTo>
                  <a:pt x="2398802" y="0"/>
                  <a:pt x="3090672" y="691870"/>
                  <a:pt x="3090672" y="1545336"/>
                </a:cubicBezTo>
                <a:cubicBezTo>
                  <a:pt x="3090672" y="2398802"/>
                  <a:pt x="2398802" y="3090672"/>
                  <a:pt x="1545336" y="3090672"/>
                </a:cubicBezTo>
                <a:cubicBezTo>
                  <a:pt x="691870" y="3090672"/>
                  <a:pt x="0" y="2398802"/>
                  <a:pt x="0" y="1545336"/>
                </a:cubicBezTo>
                <a:cubicBezTo>
                  <a:pt x="0" y="691870"/>
                  <a:pt x="691870" y="0"/>
                  <a:pt x="1545336" y="0"/>
                </a:cubicBezTo>
                <a:close/>
              </a:path>
            </a:pathLst>
          </a:custGeom>
          <a:ln>
            <a:solidFill>
              <a:schemeClr val="tx1"/>
            </a:solidFill>
          </a:ln>
        </p:spPr>
        <p:txBody>
          <a:bodyPr wrap="square" anchor="ctr">
            <a:noAutofit/>
          </a:bodyPr>
          <a:lstStyle>
            <a:lvl1pPr marL="0" indent="0" algn="ctr">
              <a:buNone/>
              <a:defRPr sz="1600"/>
            </a:lvl1pPr>
          </a:lstStyle>
          <a:p>
            <a:r>
              <a:rPr lang="en-US" dirty="0"/>
              <a:t>Click icon to add picture</a:t>
            </a:r>
          </a:p>
        </p:txBody>
      </p:sp>
      <p:sp>
        <p:nvSpPr>
          <p:cNvPr id="7" name="Subtitle 2">
            <a:extLst>
              <a:ext uri="{FF2B5EF4-FFF2-40B4-BE49-F238E27FC236}">
                <a16:creationId xmlns:a16="http://schemas.microsoft.com/office/drawing/2014/main" id="{7739B4AC-0C9E-671F-73C8-DA165ED67022}"/>
              </a:ext>
            </a:extLst>
          </p:cNvPr>
          <p:cNvSpPr>
            <a:spLocks noGrp="1"/>
          </p:cNvSpPr>
          <p:nvPr>
            <p:ph type="subTitle" idx="1"/>
          </p:nvPr>
        </p:nvSpPr>
        <p:spPr>
          <a:xfrm>
            <a:off x="484632" y="4645152"/>
            <a:ext cx="2944368" cy="402336"/>
          </a:xfrm>
          <a:solidFill>
            <a:schemeClr val="accent4"/>
          </a:solidFill>
        </p:spPr>
        <p:txBody>
          <a:bodyPr>
            <a:noAutofit/>
          </a:bodyPr>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64493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78801671-5354-25B9-AE33-6658E5653412}"/>
              </a:ext>
            </a:extLst>
          </p:cNvPr>
          <p:cNvSpPr>
            <a:spLocks noGrp="1"/>
          </p:cNvSpPr>
          <p:nvPr>
            <p:ph type="pic" sz="quarter" idx="13"/>
          </p:nvPr>
        </p:nvSpPr>
        <p:spPr>
          <a:xfrm>
            <a:off x="-19050" y="2078597"/>
            <a:ext cx="12188952" cy="2130552"/>
          </a:xfrm>
          <a:custGeom>
            <a:avLst/>
            <a:gdLst>
              <a:gd name="connsiteX0" fmla="*/ 0 w 12188952"/>
              <a:gd name="connsiteY0" fmla="*/ 0 h 2130552"/>
              <a:gd name="connsiteX1" fmla="*/ 12188952 w 12188952"/>
              <a:gd name="connsiteY1" fmla="*/ 0 h 2130552"/>
              <a:gd name="connsiteX2" fmla="*/ 12188952 w 12188952"/>
              <a:gd name="connsiteY2" fmla="*/ 2130552 h 2130552"/>
              <a:gd name="connsiteX3" fmla="*/ 11609690 w 12188952"/>
              <a:gd name="connsiteY3" fmla="*/ 2130552 h 2130552"/>
              <a:gd name="connsiteX4" fmla="*/ 11609690 w 12188952"/>
              <a:gd name="connsiteY4" fmla="*/ 303706 h 2130552"/>
              <a:gd name="connsiteX5" fmla="*/ 9232250 w 12188952"/>
              <a:gd name="connsiteY5" fmla="*/ 303706 h 2130552"/>
              <a:gd name="connsiteX6" fmla="*/ 9232250 w 12188952"/>
              <a:gd name="connsiteY6" fmla="*/ 2130552 h 2130552"/>
              <a:gd name="connsiteX7" fmla="*/ 8737338 w 12188952"/>
              <a:gd name="connsiteY7" fmla="*/ 2130552 h 2130552"/>
              <a:gd name="connsiteX8" fmla="*/ 8737338 w 12188952"/>
              <a:gd name="connsiteY8" fmla="*/ 319204 h 2130552"/>
              <a:gd name="connsiteX9" fmla="*/ 8737338 w 12188952"/>
              <a:gd name="connsiteY9" fmla="*/ 303706 h 2130552"/>
              <a:gd name="connsiteX10" fmla="*/ 6359898 w 12188952"/>
              <a:gd name="connsiteY10" fmla="*/ 303706 h 2130552"/>
              <a:gd name="connsiteX11" fmla="*/ 6359898 w 12188952"/>
              <a:gd name="connsiteY11" fmla="*/ 319204 h 2130552"/>
              <a:gd name="connsiteX12" fmla="*/ 6359898 w 12188952"/>
              <a:gd name="connsiteY12" fmla="*/ 2130552 h 2130552"/>
              <a:gd name="connsiteX13" fmla="*/ 5864985 w 12188952"/>
              <a:gd name="connsiteY13" fmla="*/ 2130552 h 2130552"/>
              <a:gd name="connsiteX14" fmla="*/ 5864985 w 12188952"/>
              <a:gd name="connsiteY14" fmla="*/ 314038 h 2130552"/>
              <a:gd name="connsiteX15" fmla="*/ 5864985 w 12188952"/>
              <a:gd name="connsiteY15" fmla="*/ 303706 h 2130552"/>
              <a:gd name="connsiteX16" fmla="*/ 3487545 w 12188952"/>
              <a:gd name="connsiteY16" fmla="*/ 303706 h 2130552"/>
              <a:gd name="connsiteX17" fmla="*/ 3487545 w 12188952"/>
              <a:gd name="connsiteY17" fmla="*/ 314038 h 2130552"/>
              <a:gd name="connsiteX18" fmla="*/ 3487545 w 12188952"/>
              <a:gd name="connsiteY18" fmla="*/ 2130552 h 2130552"/>
              <a:gd name="connsiteX19" fmla="*/ 2992632 w 12188952"/>
              <a:gd name="connsiteY19" fmla="*/ 2130552 h 2130552"/>
              <a:gd name="connsiteX20" fmla="*/ 2992632 w 12188952"/>
              <a:gd name="connsiteY20" fmla="*/ 308872 h 2130552"/>
              <a:gd name="connsiteX21" fmla="*/ 615192 w 12188952"/>
              <a:gd name="connsiteY21" fmla="*/ 308872 h 2130552"/>
              <a:gd name="connsiteX22" fmla="*/ 615192 w 12188952"/>
              <a:gd name="connsiteY22" fmla="*/ 2130552 h 2130552"/>
              <a:gd name="connsiteX23" fmla="*/ 0 w 12188952"/>
              <a:gd name="connsiteY23" fmla="*/ 2130552 h 213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88952" h="2130552">
                <a:moveTo>
                  <a:pt x="0" y="0"/>
                </a:moveTo>
                <a:lnTo>
                  <a:pt x="12188952" y="0"/>
                </a:lnTo>
                <a:lnTo>
                  <a:pt x="12188952" y="2130552"/>
                </a:lnTo>
                <a:lnTo>
                  <a:pt x="11609690" y="2130552"/>
                </a:lnTo>
                <a:lnTo>
                  <a:pt x="11609690" y="303706"/>
                </a:lnTo>
                <a:lnTo>
                  <a:pt x="9232250" y="303706"/>
                </a:lnTo>
                <a:lnTo>
                  <a:pt x="9232250" y="2130552"/>
                </a:lnTo>
                <a:lnTo>
                  <a:pt x="8737338" y="2130552"/>
                </a:lnTo>
                <a:lnTo>
                  <a:pt x="8737338" y="319204"/>
                </a:lnTo>
                <a:lnTo>
                  <a:pt x="8737338" y="303706"/>
                </a:lnTo>
                <a:lnTo>
                  <a:pt x="6359898" y="303706"/>
                </a:lnTo>
                <a:lnTo>
                  <a:pt x="6359898" y="319204"/>
                </a:lnTo>
                <a:lnTo>
                  <a:pt x="6359898" y="2130552"/>
                </a:lnTo>
                <a:lnTo>
                  <a:pt x="5864985" y="2130552"/>
                </a:lnTo>
                <a:lnTo>
                  <a:pt x="5864985" y="314038"/>
                </a:lnTo>
                <a:lnTo>
                  <a:pt x="5864985" y="303706"/>
                </a:lnTo>
                <a:lnTo>
                  <a:pt x="3487545" y="303706"/>
                </a:lnTo>
                <a:lnTo>
                  <a:pt x="3487545" y="314038"/>
                </a:lnTo>
                <a:lnTo>
                  <a:pt x="3487545" y="2130552"/>
                </a:lnTo>
                <a:lnTo>
                  <a:pt x="2992632" y="2130552"/>
                </a:lnTo>
                <a:lnTo>
                  <a:pt x="2992632" y="308872"/>
                </a:lnTo>
                <a:lnTo>
                  <a:pt x="615192" y="308872"/>
                </a:lnTo>
                <a:lnTo>
                  <a:pt x="615192" y="2130552"/>
                </a:lnTo>
                <a:lnTo>
                  <a:pt x="0" y="2130552"/>
                </a:lnTo>
                <a:close/>
              </a:path>
            </a:pathLst>
          </a:custGeom>
        </p:spPr>
        <p:txBody>
          <a:bodyPr wrap="square">
            <a:noAutofit/>
          </a:bodyPr>
          <a:lstStyle>
            <a:lvl1pPr marL="0" indent="0" algn="ctr">
              <a:buNone/>
              <a:defRPr sz="1800"/>
            </a:lvl1pPr>
          </a:lstStyle>
          <a:p>
            <a:r>
              <a:rPr lang="en-US" dirty="0"/>
              <a:t>Click icon to add picture</a:t>
            </a:r>
          </a:p>
        </p:txBody>
      </p:sp>
      <p:sp>
        <p:nvSpPr>
          <p:cNvPr id="2" name="Title 1">
            <a:extLst>
              <a:ext uri="{FF2B5EF4-FFF2-40B4-BE49-F238E27FC236}">
                <a16:creationId xmlns:a16="http://schemas.microsoft.com/office/drawing/2014/main" id="{24171600-BED0-74AC-E859-D58783F02246}"/>
              </a:ext>
            </a:extLst>
          </p:cNvPr>
          <p:cNvSpPr>
            <a:spLocks noGrp="1"/>
          </p:cNvSpPr>
          <p:nvPr>
            <p:ph type="title"/>
          </p:nvPr>
        </p:nvSpPr>
        <p:spPr>
          <a:xfrm>
            <a:off x="585216" y="548640"/>
            <a:ext cx="11000232" cy="713232"/>
          </a:xfrm>
        </p:spPr>
        <p:txBody>
          <a:bodyPr lIns="91440" tIns="45720" rIns="91440" bIns="45720"/>
          <a:lstStyle/>
          <a:p>
            <a:r>
              <a:rPr lang="en-US"/>
              <a:t>Click to edit Master title style</a:t>
            </a:r>
          </a:p>
        </p:txBody>
      </p:sp>
      <p:sp>
        <p:nvSpPr>
          <p:cNvPr id="3" name="Date Placeholder 2">
            <a:extLst>
              <a:ext uri="{FF2B5EF4-FFF2-40B4-BE49-F238E27FC236}">
                <a16:creationId xmlns:a16="http://schemas.microsoft.com/office/drawing/2014/main" id="{F8A0642D-F9B7-ABDD-56F1-C71B524A7900}"/>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2CF20FC0-560E-9B91-B06D-87FEC1642A37}"/>
              </a:ext>
            </a:extLst>
          </p:cNvPr>
          <p:cNvSpPr>
            <a:spLocks noGrp="1"/>
          </p:cNvSpPr>
          <p:nvPr>
            <p:ph type="sldNum" sz="quarter" idx="11"/>
          </p:nvPr>
        </p:nvSpPr>
        <p:spPr/>
        <p:txBody>
          <a:bodyPr/>
          <a:lstStyle/>
          <a:p>
            <a:fld id="{B776CE9F-4BD8-A748-847B-B97BB3C5BACA}" type="slidenum">
              <a:rPr lang="en-US" smtClean="0"/>
              <a:pPr/>
              <a:t>‹#›</a:t>
            </a:fld>
            <a:endParaRPr lang="en-US" dirty="0"/>
          </a:p>
        </p:txBody>
      </p:sp>
      <p:sp>
        <p:nvSpPr>
          <p:cNvPr id="5" name="Footer Placeholder 4">
            <a:extLst>
              <a:ext uri="{FF2B5EF4-FFF2-40B4-BE49-F238E27FC236}">
                <a16:creationId xmlns:a16="http://schemas.microsoft.com/office/drawing/2014/main" id="{2AD479E1-9472-4ACD-160F-8E0AF3DC343D}"/>
              </a:ext>
            </a:extLst>
          </p:cNvPr>
          <p:cNvSpPr>
            <a:spLocks noGrp="1"/>
          </p:cNvSpPr>
          <p:nvPr>
            <p:ph type="ftr" sz="quarter" idx="12"/>
          </p:nvPr>
        </p:nvSpPr>
        <p:spPr/>
        <p:txBody>
          <a:bodyPr/>
          <a:lstStyle/>
          <a:p>
            <a:r>
              <a:rPr lang="en-US" dirty="0"/>
              <a:t>Presentation title</a:t>
            </a:r>
          </a:p>
        </p:txBody>
      </p:sp>
      <p:sp>
        <p:nvSpPr>
          <p:cNvPr id="14" name="Rectangle 13">
            <a:extLst>
              <a:ext uri="{FF2B5EF4-FFF2-40B4-BE49-F238E27FC236}">
                <a16:creationId xmlns:a16="http://schemas.microsoft.com/office/drawing/2014/main" id="{37CF5505-6B6A-48E5-4975-2D3C5B735E22}"/>
              </a:ext>
            </a:extLst>
          </p:cNvPr>
          <p:cNvSpPr/>
          <p:nvPr userDrawn="1"/>
        </p:nvSpPr>
        <p:spPr>
          <a:xfrm>
            <a:off x="596142" y="2382303"/>
            <a:ext cx="2377440" cy="2377440"/>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205CAC1-7E1B-02CD-1894-8E1B2435F15E}"/>
              </a:ext>
            </a:extLst>
          </p:cNvPr>
          <p:cNvSpPr/>
          <p:nvPr userDrawn="1"/>
        </p:nvSpPr>
        <p:spPr>
          <a:xfrm>
            <a:off x="9213200" y="2382303"/>
            <a:ext cx="2377440" cy="2377440"/>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3AC60B15-4ACB-C28D-352E-000AEA2C5356}"/>
              </a:ext>
            </a:extLst>
          </p:cNvPr>
          <p:cNvSpPr/>
          <p:nvPr userDrawn="1"/>
        </p:nvSpPr>
        <p:spPr>
          <a:xfrm>
            <a:off x="6340848" y="2382303"/>
            <a:ext cx="2377440" cy="2377440"/>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49FEE9F7-D771-4EFD-C9C4-3E9D3A7F5EDC}"/>
              </a:ext>
            </a:extLst>
          </p:cNvPr>
          <p:cNvSpPr/>
          <p:nvPr userDrawn="1"/>
        </p:nvSpPr>
        <p:spPr>
          <a:xfrm>
            <a:off x="3468495" y="2382303"/>
            <a:ext cx="2377440" cy="2377440"/>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25">
            <a:extLst>
              <a:ext uri="{FF2B5EF4-FFF2-40B4-BE49-F238E27FC236}">
                <a16:creationId xmlns:a16="http://schemas.microsoft.com/office/drawing/2014/main" id="{5D79FB56-06D0-0403-1382-8CC187396650}"/>
              </a:ext>
            </a:extLst>
          </p:cNvPr>
          <p:cNvSpPr>
            <a:spLocks noGrp="1"/>
          </p:cNvSpPr>
          <p:nvPr>
            <p:ph type="pic" sz="quarter" idx="14"/>
          </p:nvPr>
        </p:nvSpPr>
        <p:spPr>
          <a:xfrm>
            <a:off x="838458" y="2624619"/>
            <a:ext cx="1892808" cy="1892808"/>
          </a:xfrm>
          <a:ln w="12700">
            <a:solidFill>
              <a:schemeClr val="tx1"/>
            </a:solidFill>
          </a:ln>
        </p:spPr>
        <p:txBody>
          <a:bodyPr anchor="ctr"/>
          <a:lstStyle>
            <a:lvl1pPr marL="0" indent="0" algn="ctr">
              <a:buNone/>
              <a:defRPr sz="1200"/>
            </a:lvl1pPr>
          </a:lstStyle>
          <a:p>
            <a:r>
              <a:rPr lang="en-US" dirty="0"/>
              <a:t>Click icon to add picture</a:t>
            </a:r>
          </a:p>
        </p:txBody>
      </p:sp>
      <p:sp>
        <p:nvSpPr>
          <p:cNvPr id="27" name="Picture Placeholder 25">
            <a:extLst>
              <a:ext uri="{FF2B5EF4-FFF2-40B4-BE49-F238E27FC236}">
                <a16:creationId xmlns:a16="http://schemas.microsoft.com/office/drawing/2014/main" id="{761AD9FA-7307-5761-D0BA-429414231D6E}"/>
              </a:ext>
            </a:extLst>
          </p:cNvPr>
          <p:cNvSpPr>
            <a:spLocks noGrp="1"/>
          </p:cNvSpPr>
          <p:nvPr>
            <p:ph type="pic" sz="quarter" idx="15"/>
          </p:nvPr>
        </p:nvSpPr>
        <p:spPr>
          <a:xfrm>
            <a:off x="3710811" y="2624619"/>
            <a:ext cx="1892808" cy="1892808"/>
          </a:xfrm>
          <a:ln w="12700">
            <a:solidFill>
              <a:schemeClr val="tx1"/>
            </a:solidFill>
          </a:ln>
        </p:spPr>
        <p:txBody>
          <a:bodyPr anchor="ctr"/>
          <a:lstStyle>
            <a:lvl1pPr marL="0" indent="0" algn="ctr">
              <a:buNone/>
              <a:defRPr sz="1200"/>
            </a:lvl1pPr>
          </a:lstStyle>
          <a:p>
            <a:r>
              <a:rPr lang="en-US" dirty="0"/>
              <a:t>Click icon to add picture</a:t>
            </a:r>
          </a:p>
        </p:txBody>
      </p:sp>
      <p:sp>
        <p:nvSpPr>
          <p:cNvPr id="28" name="Picture Placeholder 25">
            <a:extLst>
              <a:ext uri="{FF2B5EF4-FFF2-40B4-BE49-F238E27FC236}">
                <a16:creationId xmlns:a16="http://schemas.microsoft.com/office/drawing/2014/main" id="{E90A1BAD-3EF2-3649-1433-36CC16B0077A}"/>
              </a:ext>
            </a:extLst>
          </p:cNvPr>
          <p:cNvSpPr>
            <a:spLocks noGrp="1"/>
          </p:cNvSpPr>
          <p:nvPr>
            <p:ph type="pic" sz="quarter" idx="16"/>
          </p:nvPr>
        </p:nvSpPr>
        <p:spPr>
          <a:xfrm>
            <a:off x="6583164" y="2624619"/>
            <a:ext cx="1892808" cy="1892808"/>
          </a:xfrm>
          <a:ln w="12700">
            <a:solidFill>
              <a:schemeClr val="tx1"/>
            </a:solidFill>
          </a:ln>
        </p:spPr>
        <p:txBody>
          <a:bodyPr anchor="ctr"/>
          <a:lstStyle>
            <a:lvl1pPr marL="0" indent="0" algn="ctr">
              <a:buNone/>
              <a:defRPr sz="1200"/>
            </a:lvl1pPr>
          </a:lstStyle>
          <a:p>
            <a:r>
              <a:rPr lang="en-US" dirty="0"/>
              <a:t>Click icon to add picture</a:t>
            </a:r>
          </a:p>
        </p:txBody>
      </p:sp>
      <p:sp>
        <p:nvSpPr>
          <p:cNvPr id="29" name="Picture Placeholder 25">
            <a:extLst>
              <a:ext uri="{FF2B5EF4-FFF2-40B4-BE49-F238E27FC236}">
                <a16:creationId xmlns:a16="http://schemas.microsoft.com/office/drawing/2014/main" id="{29620C04-A949-59BD-DB48-2D9657D56D93}"/>
              </a:ext>
            </a:extLst>
          </p:cNvPr>
          <p:cNvSpPr>
            <a:spLocks noGrp="1"/>
          </p:cNvSpPr>
          <p:nvPr>
            <p:ph type="pic" sz="quarter" idx="17"/>
          </p:nvPr>
        </p:nvSpPr>
        <p:spPr>
          <a:xfrm>
            <a:off x="9455516" y="2624619"/>
            <a:ext cx="1892808" cy="1892808"/>
          </a:xfrm>
          <a:ln w="12700">
            <a:solidFill>
              <a:schemeClr val="tx1"/>
            </a:solidFill>
          </a:ln>
        </p:spPr>
        <p:txBody>
          <a:bodyPr anchor="ctr"/>
          <a:lstStyle>
            <a:lvl1pPr marL="0" indent="0" algn="ctr">
              <a:buNone/>
              <a:defRPr sz="1200"/>
            </a:lvl1pPr>
          </a:lstStyle>
          <a:p>
            <a:r>
              <a:rPr lang="en-US" dirty="0"/>
              <a:t>Click icon to add picture</a:t>
            </a:r>
          </a:p>
        </p:txBody>
      </p:sp>
      <p:sp>
        <p:nvSpPr>
          <p:cNvPr id="7" name="Text Placeholder 6">
            <a:extLst>
              <a:ext uri="{FF2B5EF4-FFF2-40B4-BE49-F238E27FC236}">
                <a16:creationId xmlns:a16="http://schemas.microsoft.com/office/drawing/2014/main" id="{3F66E54D-8BCB-94BE-96AC-1DF03BC8E380}"/>
              </a:ext>
            </a:extLst>
          </p:cNvPr>
          <p:cNvSpPr>
            <a:spLocks noGrp="1"/>
          </p:cNvSpPr>
          <p:nvPr>
            <p:ph type="body" sz="quarter" idx="18"/>
          </p:nvPr>
        </p:nvSpPr>
        <p:spPr>
          <a:xfrm>
            <a:off x="877696" y="5001768"/>
            <a:ext cx="1883664" cy="365760"/>
          </a:xfrm>
        </p:spPr>
        <p:txBody>
          <a:bodyPr anchor="ctr"/>
          <a:lstStyle>
            <a:lvl1pPr marL="0" indent="0" algn="ctr">
              <a:lnSpc>
                <a:spcPct val="100000"/>
              </a:lnSpc>
              <a:spcBef>
                <a:spcPts val="0"/>
              </a:spcBef>
              <a:buNone/>
              <a:defRPr sz="1800" b="1" cap="all" spc="0" baseline="0">
                <a:latin typeface="+mj-lt"/>
              </a:defRPr>
            </a:lvl1pPr>
          </a:lstStyle>
          <a:p>
            <a:pPr lvl="0"/>
            <a:r>
              <a:rPr lang="en-US"/>
              <a:t>Click to edit Master text styles</a:t>
            </a:r>
          </a:p>
        </p:txBody>
      </p:sp>
      <p:sp>
        <p:nvSpPr>
          <p:cNvPr id="8" name="Text Placeholder 6">
            <a:extLst>
              <a:ext uri="{FF2B5EF4-FFF2-40B4-BE49-F238E27FC236}">
                <a16:creationId xmlns:a16="http://schemas.microsoft.com/office/drawing/2014/main" id="{565E13D5-A494-5C7B-7D8B-ACC5A9CC2B38}"/>
              </a:ext>
            </a:extLst>
          </p:cNvPr>
          <p:cNvSpPr>
            <a:spLocks noGrp="1"/>
          </p:cNvSpPr>
          <p:nvPr>
            <p:ph type="body" sz="quarter" idx="19"/>
          </p:nvPr>
        </p:nvSpPr>
        <p:spPr>
          <a:xfrm>
            <a:off x="3715383" y="5001768"/>
            <a:ext cx="1883664" cy="365760"/>
          </a:xfrm>
        </p:spPr>
        <p:txBody>
          <a:bodyPr anchor="ctr"/>
          <a:lstStyle>
            <a:lvl1pPr marL="0" indent="0" algn="ctr">
              <a:lnSpc>
                <a:spcPct val="100000"/>
              </a:lnSpc>
              <a:spcBef>
                <a:spcPts val="0"/>
              </a:spcBef>
              <a:buNone/>
              <a:defRPr sz="1800" b="1" cap="all" spc="0" baseline="0">
                <a:latin typeface="+mj-lt"/>
              </a:defRPr>
            </a:lvl1pPr>
          </a:lstStyle>
          <a:p>
            <a:pPr lvl="0"/>
            <a:r>
              <a:rPr lang="en-US"/>
              <a:t>Click to edit Master text styles</a:t>
            </a:r>
          </a:p>
        </p:txBody>
      </p:sp>
      <p:sp>
        <p:nvSpPr>
          <p:cNvPr id="9" name="Text Placeholder 6">
            <a:extLst>
              <a:ext uri="{FF2B5EF4-FFF2-40B4-BE49-F238E27FC236}">
                <a16:creationId xmlns:a16="http://schemas.microsoft.com/office/drawing/2014/main" id="{A5E9E9DB-B904-0E52-F36E-875DEF5561C6}"/>
              </a:ext>
            </a:extLst>
          </p:cNvPr>
          <p:cNvSpPr>
            <a:spLocks noGrp="1"/>
          </p:cNvSpPr>
          <p:nvPr>
            <p:ph type="body" sz="quarter" idx="20"/>
          </p:nvPr>
        </p:nvSpPr>
        <p:spPr>
          <a:xfrm>
            <a:off x="6587736" y="5001768"/>
            <a:ext cx="1883664" cy="365760"/>
          </a:xfrm>
        </p:spPr>
        <p:txBody>
          <a:bodyPr anchor="ctr"/>
          <a:lstStyle>
            <a:lvl1pPr marL="0" indent="0" algn="ctr">
              <a:lnSpc>
                <a:spcPct val="100000"/>
              </a:lnSpc>
              <a:spcBef>
                <a:spcPts val="0"/>
              </a:spcBef>
              <a:buNone/>
              <a:defRPr sz="1800" b="1" cap="all" spc="0" baseline="0">
                <a:latin typeface="+mj-lt"/>
              </a:defRPr>
            </a:lvl1pPr>
          </a:lstStyle>
          <a:p>
            <a:pPr lvl="0"/>
            <a:r>
              <a:rPr lang="en-US"/>
              <a:t>Click to edit Master text styles</a:t>
            </a:r>
          </a:p>
        </p:txBody>
      </p:sp>
      <p:sp>
        <p:nvSpPr>
          <p:cNvPr id="10" name="Text Placeholder 6">
            <a:extLst>
              <a:ext uri="{FF2B5EF4-FFF2-40B4-BE49-F238E27FC236}">
                <a16:creationId xmlns:a16="http://schemas.microsoft.com/office/drawing/2014/main" id="{0AFAB388-1703-05B3-FF78-8BD61D0DBF60}"/>
              </a:ext>
            </a:extLst>
          </p:cNvPr>
          <p:cNvSpPr>
            <a:spLocks noGrp="1"/>
          </p:cNvSpPr>
          <p:nvPr>
            <p:ph type="body" sz="quarter" idx="21"/>
          </p:nvPr>
        </p:nvSpPr>
        <p:spPr>
          <a:xfrm>
            <a:off x="9456420" y="4995055"/>
            <a:ext cx="1883664" cy="365760"/>
          </a:xfrm>
        </p:spPr>
        <p:txBody>
          <a:bodyPr anchor="ctr"/>
          <a:lstStyle>
            <a:lvl1pPr marL="0" indent="0" algn="ctr">
              <a:lnSpc>
                <a:spcPct val="100000"/>
              </a:lnSpc>
              <a:spcBef>
                <a:spcPts val="0"/>
              </a:spcBef>
              <a:buNone/>
              <a:defRPr sz="1800" b="1" cap="all" spc="0" baseline="0">
                <a:latin typeface="+mj-lt"/>
              </a:defRPr>
            </a:lvl1pPr>
          </a:lstStyle>
          <a:p>
            <a:pPr lvl="0"/>
            <a:r>
              <a:rPr lang="en-US"/>
              <a:t>Click to edit Master text styles</a:t>
            </a:r>
          </a:p>
        </p:txBody>
      </p:sp>
      <p:sp>
        <p:nvSpPr>
          <p:cNvPr id="11" name="Text Placeholder 6">
            <a:extLst>
              <a:ext uri="{FF2B5EF4-FFF2-40B4-BE49-F238E27FC236}">
                <a16:creationId xmlns:a16="http://schemas.microsoft.com/office/drawing/2014/main" id="{BC0F7A7B-C617-73EF-C258-1DE68E292A55}"/>
              </a:ext>
            </a:extLst>
          </p:cNvPr>
          <p:cNvSpPr>
            <a:spLocks noGrp="1"/>
          </p:cNvSpPr>
          <p:nvPr>
            <p:ph type="body" sz="quarter" idx="22"/>
          </p:nvPr>
        </p:nvSpPr>
        <p:spPr>
          <a:xfrm>
            <a:off x="877696" y="5477256"/>
            <a:ext cx="1883664" cy="365760"/>
          </a:xfrm>
        </p:spPr>
        <p:txBody>
          <a:bodyPr anchor="t"/>
          <a:lstStyle>
            <a:lvl1pPr marL="0" indent="0" algn="ctr">
              <a:lnSpc>
                <a:spcPct val="100000"/>
              </a:lnSpc>
              <a:spcBef>
                <a:spcPts val="0"/>
              </a:spcBef>
              <a:buNone/>
              <a:defRPr sz="1400" b="0" cap="none" spc="0" baseline="0">
                <a:latin typeface="+mn-lt"/>
              </a:defRPr>
            </a:lvl1pPr>
          </a:lstStyle>
          <a:p>
            <a:pPr lvl="0"/>
            <a:r>
              <a:rPr lang="en-US"/>
              <a:t>Click to edit Master text styles</a:t>
            </a:r>
          </a:p>
        </p:txBody>
      </p:sp>
      <p:sp>
        <p:nvSpPr>
          <p:cNvPr id="12" name="Text Placeholder 6">
            <a:extLst>
              <a:ext uri="{FF2B5EF4-FFF2-40B4-BE49-F238E27FC236}">
                <a16:creationId xmlns:a16="http://schemas.microsoft.com/office/drawing/2014/main" id="{8505B010-0DE0-160A-8F55-99CBBD0B51C0}"/>
              </a:ext>
            </a:extLst>
          </p:cNvPr>
          <p:cNvSpPr>
            <a:spLocks noGrp="1"/>
          </p:cNvSpPr>
          <p:nvPr>
            <p:ph type="body" sz="quarter" idx="23"/>
          </p:nvPr>
        </p:nvSpPr>
        <p:spPr>
          <a:xfrm>
            <a:off x="3715383" y="5477256"/>
            <a:ext cx="1883664" cy="365760"/>
          </a:xfrm>
        </p:spPr>
        <p:txBody>
          <a:bodyPr anchor="t"/>
          <a:lstStyle>
            <a:lvl1pPr marL="0" indent="0" algn="ctr">
              <a:lnSpc>
                <a:spcPct val="100000"/>
              </a:lnSpc>
              <a:spcBef>
                <a:spcPts val="0"/>
              </a:spcBef>
              <a:buNone/>
              <a:defRPr sz="1400" b="0" cap="none" spc="0" baseline="0">
                <a:latin typeface="+mn-lt"/>
              </a:defRPr>
            </a:lvl1pPr>
          </a:lstStyle>
          <a:p>
            <a:pPr lvl="0"/>
            <a:r>
              <a:rPr lang="en-US"/>
              <a:t>Click to edit Master text styles</a:t>
            </a:r>
          </a:p>
        </p:txBody>
      </p:sp>
      <p:sp>
        <p:nvSpPr>
          <p:cNvPr id="13" name="Text Placeholder 6">
            <a:extLst>
              <a:ext uri="{FF2B5EF4-FFF2-40B4-BE49-F238E27FC236}">
                <a16:creationId xmlns:a16="http://schemas.microsoft.com/office/drawing/2014/main" id="{B587A03F-BE4E-C7A4-28CD-3B4C581E5537}"/>
              </a:ext>
            </a:extLst>
          </p:cNvPr>
          <p:cNvSpPr>
            <a:spLocks noGrp="1"/>
          </p:cNvSpPr>
          <p:nvPr>
            <p:ph type="body" sz="quarter" idx="24"/>
          </p:nvPr>
        </p:nvSpPr>
        <p:spPr>
          <a:xfrm>
            <a:off x="6587736" y="5477256"/>
            <a:ext cx="1883664" cy="365760"/>
          </a:xfrm>
        </p:spPr>
        <p:txBody>
          <a:bodyPr anchor="t"/>
          <a:lstStyle>
            <a:lvl1pPr marL="0" indent="0" algn="ctr">
              <a:lnSpc>
                <a:spcPct val="100000"/>
              </a:lnSpc>
              <a:spcBef>
                <a:spcPts val="0"/>
              </a:spcBef>
              <a:buNone/>
              <a:defRPr sz="1400" b="0" cap="none" spc="0" baseline="0">
                <a:latin typeface="+mn-lt"/>
              </a:defRPr>
            </a:lvl1pPr>
          </a:lstStyle>
          <a:p>
            <a:pPr lvl="0"/>
            <a:r>
              <a:rPr lang="en-US"/>
              <a:t>Click to edit Master text styles</a:t>
            </a:r>
          </a:p>
        </p:txBody>
      </p:sp>
      <p:sp>
        <p:nvSpPr>
          <p:cNvPr id="15" name="Text Placeholder 6">
            <a:extLst>
              <a:ext uri="{FF2B5EF4-FFF2-40B4-BE49-F238E27FC236}">
                <a16:creationId xmlns:a16="http://schemas.microsoft.com/office/drawing/2014/main" id="{AAE93713-B7D7-8AA5-A8BF-59C7A0F464F2}"/>
              </a:ext>
            </a:extLst>
          </p:cNvPr>
          <p:cNvSpPr>
            <a:spLocks noGrp="1"/>
          </p:cNvSpPr>
          <p:nvPr>
            <p:ph type="body" sz="quarter" idx="25"/>
          </p:nvPr>
        </p:nvSpPr>
        <p:spPr>
          <a:xfrm>
            <a:off x="9456420" y="5477256"/>
            <a:ext cx="1883664" cy="365760"/>
          </a:xfrm>
        </p:spPr>
        <p:txBody>
          <a:bodyPr anchor="t"/>
          <a:lstStyle>
            <a:lvl1pPr marL="0" indent="0" algn="ctr">
              <a:lnSpc>
                <a:spcPct val="100000"/>
              </a:lnSpc>
              <a:spcBef>
                <a:spcPts val="0"/>
              </a:spcBef>
              <a:buNone/>
              <a:defRPr sz="1400" b="0" cap="none" spc="0" baseline="0">
                <a:latin typeface="+mn-lt"/>
              </a:defRPr>
            </a:lvl1pPr>
          </a:lstStyle>
          <a:p>
            <a:pPr lvl="0"/>
            <a:r>
              <a:rPr lang="en-US"/>
              <a:t>Click to edit Master text styles</a:t>
            </a:r>
          </a:p>
        </p:txBody>
      </p:sp>
    </p:spTree>
    <p:extLst>
      <p:ext uri="{BB962C8B-B14F-4D97-AF65-F5344CB8AC3E}">
        <p14:creationId xmlns:p14="http://schemas.microsoft.com/office/powerpoint/2010/main" val="2193134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1600-BED0-74AC-E859-D58783F02246}"/>
              </a:ext>
            </a:extLst>
          </p:cNvPr>
          <p:cNvSpPr>
            <a:spLocks noGrp="1"/>
          </p:cNvSpPr>
          <p:nvPr>
            <p:ph type="title"/>
          </p:nvPr>
        </p:nvSpPr>
        <p:spPr/>
        <p:txBody>
          <a:bodyPr/>
          <a:lstStyle/>
          <a:p>
            <a:r>
              <a:rPr lang="en-US"/>
              <a:t>Click to edit Master title style</a:t>
            </a:r>
          </a:p>
        </p:txBody>
      </p:sp>
      <p:sp>
        <p:nvSpPr>
          <p:cNvPr id="14" name="Rectangle 13">
            <a:extLst>
              <a:ext uri="{FF2B5EF4-FFF2-40B4-BE49-F238E27FC236}">
                <a16:creationId xmlns:a16="http://schemas.microsoft.com/office/drawing/2014/main" id="{37CF5505-6B6A-48E5-4975-2D3C5B735E22}"/>
              </a:ext>
            </a:extLst>
          </p:cNvPr>
          <p:cNvSpPr/>
          <p:nvPr userDrawn="1"/>
        </p:nvSpPr>
        <p:spPr>
          <a:xfrm>
            <a:off x="859536" y="1316736"/>
            <a:ext cx="1920240" cy="1920240"/>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205CAC1-7E1B-02CD-1894-8E1B2435F15E}"/>
              </a:ext>
            </a:extLst>
          </p:cNvPr>
          <p:cNvSpPr/>
          <p:nvPr userDrawn="1"/>
        </p:nvSpPr>
        <p:spPr>
          <a:xfrm>
            <a:off x="9473184" y="1316736"/>
            <a:ext cx="1920240" cy="1920240"/>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3AC60B15-4ACB-C28D-352E-000AEA2C5356}"/>
              </a:ext>
            </a:extLst>
          </p:cNvPr>
          <p:cNvSpPr/>
          <p:nvPr userDrawn="1"/>
        </p:nvSpPr>
        <p:spPr>
          <a:xfrm>
            <a:off x="6601968" y="1316736"/>
            <a:ext cx="1920240" cy="1920240"/>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49FEE9F7-D771-4EFD-C9C4-3E9D3A7F5EDC}"/>
              </a:ext>
            </a:extLst>
          </p:cNvPr>
          <p:cNvSpPr/>
          <p:nvPr userDrawn="1"/>
        </p:nvSpPr>
        <p:spPr>
          <a:xfrm>
            <a:off x="3730752" y="1316736"/>
            <a:ext cx="1920240" cy="1920240"/>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25">
            <a:extLst>
              <a:ext uri="{FF2B5EF4-FFF2-40B4-BE49-F238E27FC236}">
                <a16:creationId xmlns:a16="http://schemas.microsoft.com/office/drawing/2014/main" id="{5D79FB56-06D0-0403-1382-8CC187396650}"/>
              </a:ext>
            </a:extLst>
          </p:cNvPr>
          <p:cNvSpPr>
            <a:spLocks noGrp="1"/>
          </p:cNvSpPr>
          <p:nvPr>
            <p:ph type="pic" sz="quarter" idx="14"/>
          </p:nvPr>
        </p:nvSpPr>
        <p:spPr>
          <a:xfrm>
            <a:off x="1005840" y="1463040"/>
            <a:ext cx="1627632" cy="1627632"/>
          </a:xfrm>
          <a:ln w="12700">
            <a:solidFill>
              <a:schemeClr val="tx1"/>
            </a:solidFill>
          </a:ln>
        </p:spPr>
        <p:txBody>
          <a:bodyPr anchor="ctr"/>
          <a:lstStyle>
            <a:lvl1pPr marL="0" indent="0" algn="ctr">
              <a:buNone/>
              <a:defRPr sz="1200"/>
            </a:lvl1pPr>
          </a:lstStyle>
          <a:p>
            <a:r>
              <a:rPr lang="en-US" dirty="0"/>
              <a:t>Click icon to add picture</a:t>
            </a:r>
          </a:p>
        </p:txBody>
      </p:sp>
      <p:sp>
        <p:nvSpPr>
          <p:cNvPr id="27" name="Picture Placeholder 25">
            <a:extLst>
              <a:ext uri="{FF2B5EF4-FFF2-40B4-BE49-F238E27FC236}">
                <a16:creationId xmlns:a16="http://schemas.microsoft.com/office/drawing/2014/main" id="{761AD9FA-7307-5761-D0BA-429414231D6E}"/>
              </a:ext>
            </a:extLst>
          </p:cNvPr>
          <p:cNvSpPr>
            <a:spLocks noGrp="1"/>
          </p:cNvSpPr>
          <p:nvPr>
            <p:ph type="pic" sz="quarter" idx="15"/>
          </p:nvPr>
        </p:nvSpPr>
        <p:spPr>
          <a:xfrm>
            <a:off x="3877056" y="1463040"/>
            <a:ext cx="1627632" cy="1627632"/>
          </a:xfrm>
          <a:ln w="12700">
            <a:solidFill>
              <a:schemeClr val="tx1"/>
            </a:solidFill>
          </a:ln>
        </p:spPr>
        <p:txBody>
          <a:bodyPr anchor="ctr"/>
          <a:lstStyle>
            <a:lvl1pPr marL="0" indent="0" algn="ctr">
              <a:buNone/>
              <a:defRPr sz="1200"/>
            </a:lvl1pPr>
          </a:lstStyle>
          <a:p>
            <a:r>
              <a:rPr lang="en-US" dirty="0"/>
              <a:t>Click icon to add picture</a:t>
            </a:r>
          </a:p>
        </p:txBody>
      </p:sp>
      <p:sp>
        <p:nvSpPr>
          <p:cNvPr id="28" name="Picture Placeholder 25">
            <a:extLst>
              <a:ext uri="{FF2B5EF4-FFF2-40B4-BE49-F238E27FC236}">
                <a16:creationId xmlns:a16="http://schemas.microsoft.com/office/drawing/2014/main" id="{E90A1BAD-3EF2-3649-1433-36CC16B0077A}"/>
              </a:ext>
            </a:extLst>
          </p:cNvPr>
          <p:cNvSpPr>
            <a:spLocks noGrp="1"/>
          </p:cNvSpPr>
          <p:nvPr>
            <p:ph type="pic" sz="quarter" idx="16"/>
          </p:nvPr>
        </p:nvSpPr>
        <p:spPr>
          <a:xfrm>
            <a:off x="6748272" y="1463040"/>
            <a:ext cx="1627632" cy="1627632"/>
          </a:xfrm>
          <a:ln w="12700">
            <a:solidFill>
              <a:schemeClr val="tx1"/>
            </a:solidFill>
          </a:ln>
        </p:spPr>
        <p:txBody>
          <a:bodyPr anchor="ctr"/>
          <a:lstStyle>
            <a:lvl1pPr marL="0" indent="0" algn="ctr">
              <a:buNone/>
              <a:defRPr sz="1200"/>
            </a:lvl1pPr>
          </a:lstStyle>
          <a:p>
            <a:r>
              <a:rPr lang="en-US" dirty="0"/>
              <a:t>Click icon to add picture</a:t>
            </a:r>
          </a:p>
        </p:txBody>
      </p:sp>
      <p:sp>
        <p:nvSpPr>
          <p:cNvPr id="29" name="Picture Placeholder 25">
            <a:extLst>
              <a:ext uri="{FF2B5EF4-FFF2-40B4-BE49-F238E27FC236}">
                <a16:creationId xmlns:a16="http://schemas.microsoft.com/office/drawing/2014/main" id="{29620C04-A949-59BD-DB48-2D9657D56D93}"/>
              </a:ext>
            </a:extLst>
          </p:cNvPr>
          <p:cNvSpPr>
            <a:spLocks noGrp="1"/>
          </p:cNvSpPr>
          <p:nvPr>
            <p:ph type="pic" sz="quarter" idx="17"/>
          </p:nvPr>
        </p:nvSpPr>
        <p:spPr>
          <a:xfrm>
            <a:off x="9619488" y="1463040"/>
            <a:ext cx="1627632" cy="1627632"/>
          </a:xfrm>
          <a:ln w="12700">
            <a:solidFill>
              <a:schemeClr val="tx1"/>
            </a:solidFill>
          </a:ln>
        </p:spPr>
        <p:txBody>
          <a:bodyPr anchor="ctr"/>
          <a:lstStyle>
            <a:lvl1pPr marL="0" indent="0" algn="ctr">
              <a:buNone/>
              <a:defRPr sz="1200"/>
            </a:lvl1pPr>
          </a:lstStyle>
          <a:p>
            <a:r>
              <a:rPr lang="en-US" dirty="0"/>
              <a:t>Click icon to add picture</a:t>
            </a:r>
          </a:p>
        </p:txBody>
      </p:sp>
      <p:sp>
        <p:nvSpPr>
          <p:cNvPr id="7" name="Text Placeholder 6">
            <a:extLst>
              <a:ext uri="{FF2B5EF4-FFF2-40B4-BE49-F238E27FC236}">
                <a16:creationId xmlns:a16="http://schemas.microsoft.com/office/drawing/2014/main" id="{3F66E54D-8BCB-94BE-96AC-1DF03BC8E380}"/>
              </a:ext>
            </a:extLst>
          </p:cNvPr>
          <p:cNvSpPr>
            <a:spLocks noGrp="1"/>
          </p:cNvSpPr>
          <p:nvPr>
            <p:ph type="body" sz="quarter" idx="18"/>
          </p:nvPr>
        </p:nvSpPr>
        <p:spPr>
          <a:xfrm>
            <a:off x="551871" y="3310128"/>
            <a:ext cx="2542032" cy="265176"/>
          </a:xfrm>
        </p:spPr>
        <p:txBody>
          <a:bodyPr anchor="ctr"/>
          <a:lstStyle>
            <a:lvl1pPr marL="0" indent="0" algn="ctr">
              <a:lnSpc>
                <a:spcPct val="100000"/>
              </a:lnSpc>
              <a:spcBef>
                <a:spcPts val="0"/>
              </a:spcBef>
              <a:buNone/>
              <a:defRPr sz="1600" b="1" cap="all" spc="20" baseline="0">
                <a:latin typeface="+mj-lt"/>
              </a:defRPr>
            </a:lvl1pPr>
          </a:lstStyle>
          <a:p>
            <a:pPr lvl="0"/>
            <a:r>
              <a:rPr lang="en-US"/>
              <a:t>Click to edit Master text styles</a:t>
            </a:r>
          </a:p>
        </p:txBody>
      </p:sp>
      <p:sp>
        <p:nvSpPr>
          <p:cNvPr id="8" name="Text Placeholder 6">
            <a:extLst>
              <a:ext uri="{FF2B5EF4-FFF2-40B4-BE49-F238E27FC236}">
                <a16:creationId xmlns:a16="http://schemas.microsoft.com/office/drawing/2014/main" id="{565E13D5-A494-5C7B-7D8B-ACC5A9CC2B38}"/>
              </a:ext>
            </a:extLst>
          </p:cNvPr>
          <p:cNvSpPr>
            <a:spLocks noGrp="1"/>
          </p:cNvSpPr>
          <p:nvPr>
            <p:ph type="body" sz="quarter" idx="19"/>
          </p:nvPr>
        </p:nvSpPr>
        <p:spPr>
          <a:xfrm>
            <a:off x="3425459" y="3310128"/>
            <a:ext cx="2542032" cy="265176"/>
          </a:xfrm>
        </p:spPr>
        <p:txBody>
          <a:bodyPr anchor="ctr"/>
          <a:lstStyle>
            <a:lvl1pPr marL="0" indent="0" algn="ctr">
              <a:lnSpc>
                <a:spcPct val="100000"/>
              </a:lnSpc>
              <a:spcBef>
                <a:spcPts val="0"/>
              </a:spcBef>
              <a:buNone/>
              <a:defRPr sz="1600" b="1" cap="all" spc="20" baseline="0">
                <a:latin typeface="+mj-lt"/>
              </a:defRPr>
            </a:lvl1pPr>
          </a:lstStyle>
          <a:p>
            <a:pPr lvl="0"/>
            <a:r>
              <a:rPr lang="en-US"/>
              <a:t>Click to edit Master text styles</a:t>
            </a:r>
          </a:p>
        </p:txBody>
      </p:sp>
      <p:sp>
        <p:nvSpPr>
          <p:cNvPr id="9" name="Text Placeholder 6">
            <a:extLst>
              <a:ext uri="{FF2B5EF4-FFF2-40B4-BE49-F238E27FC236}">
                <a16:creationId xmlns:a16="http://schemas.microsoft.com/office/drawing/2014/main" id="{A5E9E9DB-B904-0E52-F36E-875DEF5561C6}"/>
              </a:ext>
            </a:extLst>
          </p:cNvPr>
          <p:cNvSpPr>
            <a:spLocks noGrp="1"/>
          </p:cNvSpPr>
          <p:nvPr>
            <p:ph type="body" sz="quarter" idx="20"/>
          </p:nvPr>
        </p:nvSpPr>
        <p:spPr>
          <a:xfrm>
            <a:off x="6299047" y="3310128"/>
            <a:ext cx="2542032" cy="265176"/>
          </a:xfrm>
        </p:spPr>
        <p:txBody>
          <a:bodyPr anchor="ctr"/>
          <a:lstStyle>
            <a:lvl1pPr marL="0" indent="0" algn="ctr">
              <a:lnSpc>
                <a:spcPct val="100000"/>
              </a:lnSpc>
              <a:spcBef>
                <a:spcPts val="0"/>
              </a:spcBef>
              <a:buNone/>
              <a:defRPr sz="1600" b="1" cap="all" spc="20" baseline="0">
                <a:latin typeface="+mj-lt"/>
              </a:defRPr>
            </a:lvl1pPr>
          </a:lstStyle>
          <a:p>
            <a:pPr lvl="0"/>
            <a:r>
              <a:rPr lang="en-US"/>
              <a:t>Click to edit Master text styles</a:t>
            </a:r>
          </a:p>
        </p:txBody>
      </p:sp>
      <p:sp>
        <p:nvSpPr>
          <p:cNvPr id="10" name="Text Placeholder 6">
            <a:extLst>
              <a:ext uri="{FF2B5EF4-FFF2-40B4-BE49-F238E27FC236}">
                <a16:creationId xmlns:a16="http://schemas.microsoft.com/office/drawing/2014/main" id="{0AFAB388-1703-05B3-FF78-8BD61D0DBF60}"/>
              </a:ext>
            </a:extLst>
          </p:cNvPr>
          <p:cNvSpPr>
            <a:spLocks noGrp="1"/>
          </p:cNvSpPr>
          <p:nvPr>
            <p:ph type="body" sz="quarter" idx="21"/>
          </p:nvPr>
        </p:nvSpPr>
        <p:spPr>
          <a:xfrm>
            <a:off x="9172635" y="3310128"/>
            <a:ext cx="2542032" cy="265176"/>
          </a:xfrm>
        </p:spPr>
        <p:txBody>
          <a:bodyPr anchor="ctr"/>
          <a:lstStyle>
            <a:lvl1pPr marL="0" indent="0" algn="ctr">
              <a:lnSpc>
                <a:spcPct val="100000"/>
              </a:lnSpc>
              <a:spcBef>
                <a:spcPts val="0"/>
              </a:spcBef>
              <a:buNone/>
              <a:defRPr sz="1600" b="1" cap="all" spc="20" baseline="0">
                <a:latin typeface="+mj-lt"/>
              </a:defRPr>
            </a:lvl1pPr>
          </a:lstStyle>
          <a:p>
            <a:pPr lvl="0"/>
            <a:r>
              <a:rPr lang="en-US"/>
              <a:t>Click to edit Master text styles</a:t>
            </a:r>
          </a:p>
        </p:txBody>
      </p:sp>
      <p:sp>
        <p:nvSpPr>
          <p:cNvPr id="11" name="Text Placeholder 6">
            <a:extLst>
              <a:ext uri="{FF2B5EF4-FFF2-40B4-BE49-F238E27FC236}">
                <a16:creationId xmlns:a16="http://schemas.microsoft.com/office/drawing/2014/main" id="{BC0F7A7B-C617-73EF-C258-1DE68E292A55}"/>
              </a:ext>
            </a:extLst>
          </p:cNvPr>
          <p:cNvSpPr>
            <a:spLocks noGrp="1"/>
          </p:cNvSpPr>
          <p:nvPr>
            <p:ph type="body" sz="quarter" idx="22"/>
          </p:nvPr>
        </p:nvSpPr>
        <p:spPr>
          <a:xfrm>
            <a:off x="620451" y="3547872"/>
            <a:ext cx="2404872" cy="265176"/>
          </a:xfrm>
        </p:spPr>
        <p:txBody>
          <a:bodyPr anchor="ctr"/>
          <a:lstStyle>
            <a:lvl1pPr marL="0" indent="0" algn="ctr">
              <a:lnSpc>
                <a:spcPct val="100000"/>
              </a:lnSpc>
              <a:spcBef>
                <a:spcPts val="0"/>
              </a:spcBef>
              <a:buNone/>
              <a:defRPr sz="1400" b="0" cap="none" spc="20" baseline="0">
                <a:latin typeface="+mn-lt"/>
              </a:defRPr>
            </a:lvl1pPr>
          </a:lstStyle>
          <a:p>
            <a:pPr lvl="0"/>
            <a:r>
              <a:rPr lang="en-US"/>
              <a:t>Click to edit Master text styles</a:t>
            </a:r>
          </a:p>
        </p:txBody>
      </p:sp>
      <p:sp>
        <p:nvSpPr>
          <p:cNvPr id="12" name="Text Placeholder 6">
            <a:extLst>
              <a:ext uri="{FF2B5EF4-FFF2-40B4-BE49-F238E27FC236}">
                <a16:creationId xmlns:a16="http://schemas.microsoft.com/office/drawing/2014/main" id="{8505B010-0DE0-160A-8F55-99CBBD0B51C0}"/>
              </a:ext>
            </a:extLst>
          </p:cNvPr>
          <p:cNvSpPr>
            <a:spLocks noGrp="1"/>
          </p:cNvSpPr>
          <p:nvPr>
            <p:ph type="body" sz="quarter" idx="23"/>
          </p:nvPr>
        </p:nvSpPr>
        <p:spPr>
          <a:xfrm>
            <a:off x="3494039" y="3547872"/>
            <a:ext cx="2404872" cy="265176"/>
          </a:xfrm>
        </p:spPr>
        <p:txBody>
          <a:bodyPr anchor="ctr"/>
          <a:lstStyle>
            <a:lvl1pPr marL="0" indent="0" algn="ctr">
              <a:lnSpc>
                <a:spcPct val="100000"/>
              </a:lnSpc>
              <a:spcBef>
                <a:spcPts val="0"/>
              </a:spcBef>
              <a:buNone/>
              <a:defRPr sz="1400" b="0" cap="none" spc="20" baseline="0">
                <a:latin typeface="+mn-lt"/>
              </a:defRPr>
            </a:lvl1pPr>
          </a:lstStyle>
          <a:p>
            <a:pPr lvl="0"/>
            <a:r>
              <a:rPr lang="en-US"/>
              <a:t>Click to edit Master text styles</a:t>
            </a:r>
          </a:p>
        </p:txBody>
      </p:sp>
      <p:sp>
        <p:nvSpPr>
          <p:cNvPr id="13" name="Text Placeholder 6">
            <a:extLst>
              <a:ext uri="{FF2B5EF4-FFF2-40B4-BE49-F238E27FC236}">
                <a16:creationId xmlns:a16="http://schemas.microsoft.com/office/drawing/2014/main" id="{B587A03F-BE4E-C7A4-28CD-3B4C581E5537}"/>
              </a:ext>
            </a:extLst>
          </p:cNvPr>
          <p:cNvSpPr>
            <a:spLocks noGrp="1"/>
          </p:cNvSpPr>
          <p:nvPr>
            <p:ph type="body" sz="quarter" idx="24"/>
          </p:nvPr>
        </p:nvSpPr>
        <p:spPr>
          <a:xfrm>
            <a:off x="6367627" y="3547872"/>
            <a:ext cx="2404872" cy="265176"/>
          </a:xfrm>
        </p:spPr>
        <p:txBody>
          <a:bodyPr anchor="ctr"/>
          <a:lstStyle>
            <a:lvl1pPr marL="0" indent="0" algn="ctr">
              <a:lnSpc>
                <a:spcPct val="100000"/>
              </a:lnSpc>
              <a:spcBef>
                <a:spcPts val="0"/>
              </a:spcBef>
              <a:buNone/>
              <a:defRPr sz="1400" b="0" cap="none" spc="20" baseline="0">
                <a:latin typeface="+mn-lt"/>
              </a:defRPr>
            </a:lvl1pPr>
          </a:lstStyle>
          <a:p>
            <a:pPr lvl="0"/>
            <a:r>
              <a:rPr lang="en-US"/>
              <a:t>Click to edit Master text styles</a:t>
            </a:r>
          </a:p>
        </p:txBody>
      </p:sp>
      <p:sp>
        <p:nvSpPr>
          <p:cNvPr id="15" name="Text Placeholder 6">
            <a:extLst>
              <a:ext uri="{FF2B5EF4-FFF2-40B4-BE49-F238E27FC236}">
                <a16:creationId xmlns:a16="http://schemas.microsoft.com/office/drawing/2014/main" id="{AAE93713-B7D7-8AA5-A8BF-59C7A0F464F2}"/>
              </a:ext>
            </a:extLst>
          </p:cNvPr>
          <p:cNvSpPr>
            <a:spLocks noGrp="1"/>
          </p:cNvSpPr>
          <p:nvPr>
            <p:ph type="body" sz="quarter" idx="25"/>
          </p:nvPr>
        </p:nvSpPr>
        <p:spPr>
          <a:xfrm>
            <a:off x="9241215" y="3547872"/>
            <a:ext cx="2404872" cy="265176"/>
          </a:xfrm>
        </p:spPr>
        <p:txBody>
          <a:bodyPr anchor="ctr"/>
          <a:lstStyle>
            <a:lvl1pPr marL="0" indent="0" algn="ctr">
              <a:lnSpc>
                <a:spcPct val="100000"/>
              </a:lnSpc>
              <a:spcBef>
                <a:spcPts val="0"/>
              </a:spcBef>
              <a:buNone/>
              <a:defRPr sz="1400" b="0" cap="none" spc="20" baseline="0">
                <a:latin typeface="+mn-lt"/>
              </a:defRPr>
            </a:lvl1pPr>
          </a:lstStyle>
          <a:p>
            <a:pPr lvl="0"/>
            <a:r>
              <a:rPr lang="en-US"/>
              <a:t>Click to edit Master text styles</a:t>
            </a:r>
          </a:p>
        </p:txBody>
      </p:sp>
      <p:sp>
        <p:nvSpPr>
          <p:cNvPr id="6" name="Rectangle 5">
            <a:extLst>
              <a:ext uri="{FF2B5EF4-FFF2-40B4-BE49-F238E27FC236}">
                <a16:creationId xmlns:a16="http://schemas.microsoft.com/office/drawing/2014/main" id="{D2694D5D-D114-545E-8968-EE52F1FAACD9}"/>
              </a:ext>
            </a:extLst>
          </p:cNvPr>
          <p:cNvSpPr/>
          <p:nvPr userDrawn="1"/>
        </p:nvSpPr>
        <p:spPr>
          <a:xfrm>
            <a:off x="891094" y="4046638"/>
            <a:ext cx="1920240" cy="1920240"/>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1F0EA9-F152-D4A8-60CA-876313A12A0F}"/>
              </a:ext>
            </a:extLst>
          </p:cNvPr>
          <p:cNvSpPr/>
          <p:nvPr userDrawn="1"/>
        </p:nvSpPr>
        <p:spPr>
          <a:xfrm>
            <a:off x="9504742" y="4046638"/>
            <a:ext cx="1920240" cy="1920240"/>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529A927-D447-C6DB-D0DF-295C86F7F543}"/>
              </a:ext>
            </a:extLst>
          </p:cNvPr>
          <p:cNvSpPr/>
          <p:nvPr userDrawn="1"/>
        </p:nvSpPr>
        <p:spPr>
          <a:xfrm>
            <a:off x="6633526" y="4046638"/>
            <a:ext cx="1920240" cy="1920240"/>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6B43E8A-FF02-8CD2-CA08-4C1AE2DC9896}"/>
              </a:ext>
            </a:extLst>
          </p:cNvPr>
          <p:cNvSpPr/>
          <p:nvPr userDrawn="1"/>
        </p:nvSpPr>
        <p:spPr>
          <a:xfrm>
            <a:off x="3762310" y="4046638"/>
            <a:ext cx="1920240" cy="1920240"/>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25">
            <a:extLst>
              <a:ext uri="{FF2B5EF4-FFF2-40B4-BE49-F238E27FC236}">
                <a16:creationId xmlns:a16="http://schemas.microsoft.com/office/drawing/2014/main" id="{3132BE3B-1EE9-7716-ECB5-8BC0B89EAEBF}"/>
              </a:ext>
            </a:extLst>
          </p:cNvPr>
          <p:cNvSpPr>
            <a:spLocks noGrp="1"/>
          </p:cNvSpPr>
          <p:nvPr>
            <p:ph type="pic" sz="quarter" idx="26"/>
          </p:nvPr>
        </p:nvSpPr>
        <p:spPr>
          <a:xfrm>
            <a:off x="1037398" y="4192942"/>
            <a:ext cx="1627632" cy="1627632"/>
          </a:xfrm>
          <a:ln w="12700">
            <a:solidFill>
              <a:schemeClr val="tx1"/>
            </a:solidFill>
          </a:ln>
        </p:spPr>
        <p:txBody>
          <a:bodyPr anchor="ctr"/>
          <a:lstStyle>
            <a:lvl1pPr marL="0" indent="0" algn="ctr">
              <a:buNone/>
              <a:defRPr sz="1200"/>
            </a:lvl1pPr>
          </a:lstStyle>
          <a:p>
            <a:r>
              <a:rPr lang="en-US" dirty="0"/>
              <a:t>Click icon to add picture</a:t>
            </a:r>
          </a:p>
        </p:txBody>
      </p:sp>
      <p:sp>
        <p:nvSpPr>
          <p:cNvPr id="21" name="Picture Placeholder 25">
            <a:extLst>
              <a:ext uri="{FF2B5EF4-FFF2-40B4-BE49-F238E27FC236}">
                <a16:creationId xmlns:a16="http://schemas.microsoft.com/office/drawing/2014/main" id="{FE921522-E652-E53C-FF12-51A48357AF8D}"/>
              </a:ext>
            </a:extLst>
          </p:cNvPr>
          <p:cNvSpPr>
            <a:spLocks noGrp="1"/>
          </p:cNvSpPr>
          <p:nvPr>
            <p:ph type="pic" sz="quarter" idx="27"/>
          </p:nvPr>
        </p:nvSpPr>
        <p:spPr>
          <a:xfrm>
            <a:off x="3908614" y="4192942"/>
            <a:ext cx="1627632" cy="1627632"/>
          </a:xfrm>
          <a:ln w="12700">
            <a:solidFill>
              <a:schemeClr val="tx1"/>
            </a:solidFill>
          </a:ln>
        </p:spPr>
        <p:txBody>
          <a:bodyPr anchor="ctr"/>
          <a:lstStyle>
            <a:lvl1pPr marL="0" indent="0" algn="ctr">
              <a:buNone/>
              <a:defRPr sz="1200"/>
            </a:lvl1pPr>
          </a:lstStyle>
          <a:p>
            <a:r>
              <a:rPr lang="en-US" dirty="0"/>
              <a:t>Click icon to add picture</a:t>
            </a:r>
          </a:p>
        </p:txBody>
      </p:sp>
      <p:sp>
        <p:nvSpPr>
          <p:cNvPr id="25" name="Picture Placeholder 25">
            <a:extLst>
              <a:ext uri="{FF2B5EF4-FFF2-40B4-BE49-F238E27FC236}">
                <a16:creationId xmlns:a16="http://schemas.microsoft.com/office/drawing/2014/main" id="{214CB254-16F9-3553-594E-EB218F232065}"/>
              </a:ext>
            </a:extLst>
          </p:cNvPr>
          <p:cNvSpPr>
            <a:spLocks noGrp="1"/>
          </p:cNvSpPr>
          <p:nvPr>
            <p:ph type="pic" sz="quarter" idx="28"/>
          </p:nvPr>
        </p:nvSpPr>
        <p:spPr>
          <a:xfrm>
            <a:off x="6779830" y="4192942"/>
            <a:ext cx="1627632" cy="1627632"/>
          </a:xfrm>
          <a:ln w="12700">
            <a:solidFill>
              <a:schemeClr val="tx1"/>
            </a:solidFill>
          </a:ln>
        </p:spPr>
        <p:txBody>
          <a:bodyPr anchor="ctr"/>
          <a:lstStyle>
            <a:lvl1pPr marL="0" indent="0" algn="ctr">
              <a:buNone/>
              <a:defRPr sz="1200"/>
            </a:lvl1pPr>
          </a:lstStyle>
          <a:p>
            <a:r>
              <a:rPr lang="en-US" dirty="0"/>
              <a:t>Click icon to add picture</a:t>
            </a:r>
          </a:p>
        </p:txBody>
      </p:sp>
      <p:sp>
        <p:nvSpPr>
          <p:cNvPr id="30" name="Picture Placeholder 25">
            <a:extLst>
              <a:ext uri="{FF2B5EF4-FFF2-40B4-BE49-F238E27FC236}">
                <a16:creationId xmlns:a16="http://schemas.microsoft.com/office/drawing/2014/main" id="{7A9EC28A-341B-93AD-0878-FD6FB1FA09A8}"/>
              </a:ext>
            </a:extLst>
          </p:cNvPr>
          <p:cNvSpPr>
            <a:spLocks noGrp="1"/>
          </p:cNvSpPr>
          <p:nvPr>
            <p:ph type="pic" sz="quarter" idx="29"/>
          </p:nvPr>
        </p:nvSpPr>
        <p:spPr>
          <a:xfrm>
            <a:off x="9651046" y="4192942"/>
            <a:ext cx="1627632" cy="1627632"/>
          </a:xfrm>
          <a:ln w="12700">
            <a:solidFill>
              <a:schemeClr val="tx1"/>
            </a:solidFill>
          </a:ln>
        </p:spPr>
        <p:txBody>
          <a:bodyPr anchor="ctr"/>
          <a:lstStyle>
            <a:lvl1pPr marL="0" indent="0" algn="ctr">
              <a:buNone/>
              <a:defRPr sz="1200"/>
            </a:lvl1pPr>
          </a:lstStyle>
          <a:p>
            <a:r>
              <a:rPr lang="en-US" dirty="0"/>
              <a:t>Click icon to add picture</a:t>
            </a:r>
          </a:p>
        </p:txBody>
      </p:sp>
      <p:sp>
        <p:nvSpPr>
          <p:cNvPr id="31" name="Text Placeholder 6">
            <a:extLst>
              <a:ext uri="{FF2B5EF4-FFF2-40B4-BE49-F238E27FC236}">
                <a16:creationId xmlns:a16="http://schemas.microsoft.com/office/drawing/2014/main" id="{F9600B41-7AC1-4AB3-D477-3DED96C45DA5}"/>
              </a:ext>
            </a:extLst>
          </p:cNvPr>
          <p:cNvSpPr>
            <a:spLocks noGrp="1"/>
          </p:cNvSpPr>
          <p:nvPr>
            <p:ph type="body" sz="quarter" idx="30"/>
          </p:nvPr>
        </p:nvSpPr>
        <p:spPr>
          <a:xfrm>
            <a:off x="583429" y="6040030"/>
            <a:ext cx="2542032" cy="265176"/>
          </a:xfrm>
        </p:spPr>
        <p:txBody>
          <a:bodyPr anchor="ctr"/>
          <a:lstStyle>
            <a:lvl1pPr marL="0" indent="0" algn="ctr">
              <a:lnSpc>
                <a:spcPct val="100000"/>
              </a:lnSpc>
              <a:spcBef>
                <a:spcPts val="0"/>
              </a:spcBef>
              <a:buNone/>
              <a:defRPr sz="1600" b="1" cap="all" spc="20" baseline="0">
                <a:latin typeface="+mj-lt"/>
              </a:defRPr>
            </a:lvl1pPr>
          </a:lstStyle>
          <a:p>
            <a:pPr lvl="0"/>
            <a:r>
              <a:rPr lang="en-US"/>
              <a:t>Click to edit Master text styles</a:t>
            </a:r>
          </a:p>
        </p:txBody>
      </p:sp>
      <p:sp>
        <p:nvSpPr>
          <p:cNvPr id="32" name="Text Placeholder 6">
            <a:extLst>
              <a:ext uri="{FF2B5EF4-FFF2-40B4-BE49-F238E27FC236}">
                <a16:creationId xmlns:a16="http://schemas.microsoft.com/office/drawing/2014/main" id="{F047050C-D925-8024-FE84-059D6ED498B8}"/>
              </a:ext>
            </a:extLst>
          </p:cNvPr>
          <p:cNvSpPr>
            <a:spLocks noGrp="1"/>
          </p:cNvSpPr>
          <p:nvPr>
            <p:ph type="body" sz="quarter" idx="31"/>
          </p:nvPr>
        </p:nvSpPr>
        <p:spPr>
          <a:xfrm>
            <a:off x="3457017" y="6040030"/>
            <a:ext cx="2542032" cy="265176"/>
          </a:xfrm>
        </p:spPr>
        <p:txBody>
          <a:bodyPr anchor="ctr"/>
          <a:lstStyle>
            <a:lvl1pPr marL="0" indent="0" algn="ctr">
              <a:lnSpc>
                <a:spcPct val="100000"/>
              </a:lnSpc>
              <a:spcBef>
                <a:spcPts val="0"/>
              </a:spcBef>
              <a:buNone/>
              <a:defRPr sz="1600" b="1" cap="all" spc="20" baseline="0">
                <a:latin typeface="+mj-lt"/>
              </a:defRPr>
            </a:lvl1pPr>
          </a:lstStyle>
          <a:p>
            <a:pPr lvl="0"/>
            <a:r>
              <a:rPr lang="en-US"/>
              <a:t>Click to edit Master text styles</a:t>
            </a:r>
          </a:p>
        </p:txBody>
      </p:sp>
      <p:sp>
        <p:nvSpPr>
          <p:cNvPr id="33" name="Text Placeholder 6">
            <a:extLst>
              <a:ext uri="{FF2B5EF4-FFF2-40B4-BE49-F238E27FC236}">
                <a16:creationId xmlns:a16="http://schemas.microsoft.com/office/drawing/2014/main" id="{FA98DD5A-5CCF-06EC-A37C-6B8F73DEA24B}"/>
              </a:ext>
            </a:extLst>
          </p:cNvPr>
          <p:cNvSpPr>
            <a:spLocks noGrp="1"/>
          </p:cNvSpPr>
          <p:nvPr>
            <p:ph type="body" sz="quarter" idx="32"/>
          </p:nvPr>
        </p:nvSpPr>
        <p:spPr>
          <a:xfrm>
            <a:off x="6330605" y="6040030"/>
            <a:ext cx="2542032" cy="265176"/>
          </a:xfrm>
        </p:spPr>
        <p:txBody>
          <a:bodyPr anchor="ctr"/>
          <a:lstStyle>
            <a:lvl1pPr marL="0" indent="0" algn="ctr">
              <a:lnSpc>
                <a:spcPct val="100000"/>
              </a:lnSpc>
              <a:spcBef>
                <a:spcPts val="0"/>
              </a:spcBef>
              <a:buNone/>
              <a:defRPr sz="1600" b="1" cap="all" spc="20" baseline="0">
                <a:latin typeface="+mj-lt"/>
              </a:defRPr>
            </a:lvl1pPr>
          </a:lstStyle>
          <a:p>
            <a:pPr lvl="0"/>
            <a:r>
              <a:rPr lang="en-US"/>
              <a:t>Click to edit Master text styles</a:t>
            </a:r>
          </a:p>
        </p:txBody>
      </p:sp>
      <p:sp>
        <p:nvSpPr>
          <p:cNvPr id="34" name="Text Placeholder 6">
            <a:extLst>
              <a:ext uri="{FF2B5EF4-FFF2-40B4-BE49-F238E27FC236}">
                <a16:creationId xmlns:a16="http://schemas.microsoft.com/office/drawing/2014/main" id="{36E51CF1-6CE1-4C2B-B0F3-E27AC9D8E07B}"/>
              </a:ext>
            </a:extLst>
          </p:cNvPr>
          <p:cNvSpPr>
            <a:spLocks noGrp="1"/>
          </p:cNvSpPr>
          <p:nvPr>
            <p:ph type="body" sz="quarter" idx="33"/>
          </p:nvPr>
        </p:nvSpPr>
        <p:spPr>
          <a:xfrm>
            <a:off x="9204193" y="6040030"/>
            <a:ext cx="2542032" cy="265176"/>
          </a:xfrm>
        </p:spPr>
        <p:txBody>
          <a:bodyPr anchor="ctr"/>
          <a:lstStyle>
            <a:lvl1pPr marL="0" indent="0" algn="ctr">
              <a:lnSpc>
                <a:spcPct val="100000"/>
              </a:lnSpc>
              <a:spcBef>
                <a:spcPts val="0"/>
              </a:spcBef>
              <a:buNone/>
              <a:defRPr sz="1600" b="1" cap="all" spc="20" baseline="0">
                <a:latin typeface="+mj-lt"/>
              </a:defRPr>
            </a:lvl1pPr>
          </a:lstStyle>
          <a:p>
            <a:pPr lvl="0"/>
            <a:r>
              <a:rPr lang="en-US"/>
              <a:t>Click to edit Master text styles</a:t>
            </a:r>
          </a:p>
        </p:txBody>
      </p:sp>
      <p:sp>
        <p:nvSpPr>
          <p:cNvPr id="35" name="Text Placeholder 6">
            <a:extLst>
              <a:ext uri="{FF2B5EF4-FFF2-40B4-BE49-F238E27FC236}">
                <a16:creationId xmlns:a16="http://schemas.microsoft.com/office/drawing/2014/main" id="{2E220CFE-09FA-9F6C-0140-22550E40408B}"/>
              </a:ext>
            </a:extLst>
          </p:cNvPr>
          <p:cNvSpPr>
            <a:spLocks noGrp="1"/>
          </p:cNvSpPr>
          <p:nvPr>
            <p:ph type="body" sz="quarter" idx="34"/>
          </p:nvPr>
        </p:nvSpPr>
        <p:spPr>
          <a:xfrm>
            <a:off x="620451" y="6281928"/>
            <a:ext cx="2404872" cy="265176"/>
          </a:xfrm>
        </p:spPr>
        <p:txBody>
          <a:bodyPr anchor="ctr"/>
          <a:lstStyle>
            <a:lvl1pPr marL="0" indent="0" algn="ctr">
              <a:lnSpc>
                <a:spcPct val="100000"/>
              </a:lnSpc>
              <a:spcBef>
                <a:spcPts val="0"/>
              </a:spcBef>
              <a:buNone/>
              <a:defRPr sz="1400" b="0" cap="none" spc="20" baseline="0">
                <a:latin typeface="+mn-lt"/>
              </a:defRPr>
            </a:lvl1pPr>
          </a:lstStyle>
          <a:p>
            <a:pPr lvl="0"/>
            <a:r>
              <a:rPr lang="en-US"/>
              <a:t>Click to edit Master text styles</a:t>
            </a:r>
          </a:p>
        </p:txBody>
      </p:sp>
      <p:sp>
        <p:nvSpPr>
          <p:cNvPr id="36" name="Text Placeholder 6">
            <a:extLst>
              <a:ext uri="{FF2B5EF4-FFF2-40B4-BE49-F238E27FC236}">
                <a16:creationId xmlns:a16="http://schemas.microsoft.com/office/drawing/2014/main" id="{2CD098FD-F755-DEEF-961D-C2CD950DD44B}"/>
              </a:ext>
            </a:extLst>
          </p:cNvPr>
          <p:cNvSpPr>
            <a:spLocks noGrp="1"/>
          </p:cNvSpPr>
          <p:nvPr>
            <p:ph type="body" sz="quarter" idx="35"/>
          </p:nvPr>
        </p:nvSpPr>
        <p:spPr>
          <a:xfrm>
            <a:off x="3494039" y="6281928"/>
            <a:ext cx="2404872" cy="265176"/>
          </a:xfrm>
        </p:spPr>
        <p:txBody>
          <a:bodyPr anchor="ctr"/>
          <a:lstStyle>
            <a:lvl1pPr marL="0" indent="0" algn="ctr">
              <a:lnSpc>
                <a:spcPct val="100000"/>
              </a:lnSpc>
              <a:spcBef>
                <a:spcPts val="0"/>
              </a:spcBef>
              <a:buNone/>
              <a:defRPr sz="1400" b="0" cap="none" spc="20" baseline="0">
                <a:latin typeface="+mn-lt"/>
              </a:defRPr>
            </a:lvl1pPr>
          </a:lstStyle>
          <a:p>
            <a:pPr lvl="0"/>
            <a:r>
              <a:rPr lang="en-US"/>
              <a:t>Click to edit Master text styles</a:t>
            </a:r>
          </a:p>
        </p:txBody>
      </p:sp>
      <p:sp>
        <p:nvSpPr>
          <p:cNvPr id="37" name="Text Placeholder 6">
            <a:extLst>
              <a:ext uri="{FF2B5EF4-FFF2-40B4-BE49-F238E27FC236}">
                <a16:creationId xmlns:a16="http://schemas.microsoft.com/office/drawing/2014/main" id="{7B8F406E-5772-0785-778D-9C3A53DF0139}"/>
              </a:ext>
            </a:extLst>
          </p:cNvPr>
          <p:cNvSpPr>
            <a:spLocks noGrp="1"/>
          </p:cNvSpPr>
          <p:nvPr>
            <p:ph type="body" sz="quarter" idx="36"/>
          </p:nvPr>
        </p:nvSpPr>
        <p:spPr>
          <a:xfrm>
            <a:off x="6367627" y="6281928"/>
            <a:ext cx="2404872" cy="265176"/>
          </a:xfrm>
        </p:spPr>
        <p:txBody>
          <a:bodyPr anchor="ctr"/>
          <a:lstStyle>
            <a:lvl1pPr marL="0" indent="0" algn="ctr">
              <a:lnSpc>
                <a:spcPct val="100000"/>
              </a:lnSpc>
              <a:spcBef>
                <a:spcPts val="0"/>
              </a:spcBef>
              <a:buNone/>
              <a:defRPr sz="1400" b="0" cap="none" spc="20" baseline="0">
                <a:latin typeface="+mn-lt"/>
              </a:defRPr>
            </a:lvl1pPr>
          </a:lstStyle>
          <a:p>
            <a:pPr lvl="0"/>
            <a:r>
              <a:rPr lang="en-US"/>
              <a:t>Click to edit Master text styles</a:t>
            </a:r>
          </a:p>
        </p:txBody>
      </p:sp>
      <p:sp>
        <p:nvSpPr>
          <p:cNvPr id="38" name="Text Placeholder 6">
            <a:extLst>
              <a:ext uri="{FF2B5EF4-FFF2-40B4-BE49-F238E27FC236}">
                <a16:creationId xmlns:a16="http://schemas.microsoft.com/office/drawing/2014/main" id="{FD8160AF-264D-1536-7344-9E2C417A0791}"/>
              </a:ext>
            </a:extLst>
          </p:cNvPr>
          <p:cNvSpPr>
            <a:spLocks noGrp="1"/>
          </p:cNvSpPr>
          <p:nvPr>
            <p:ph type="body" sz="quarter" idx="37"/>
          </p:nvPr>
        </p:nvSpPr>
        <p:spPr>
          <a:xfrm>
            <a:off x="9241215" y="6281928"/>
            <a:ext cx="2404872" cy="265176"/>
          </a:xfrm>
        </p:spPr>
        <p:txBody>
          <a:bodyPr anchor="ctr"/>
          <a:lstStyle>
            <a:lvl1pPr marL="0" indent="0" algn="ctr">
              <a:lnSpc>
                <a:spcPct val="100000"/>
              </a:lnSpc>
              <a:spcBef>
                <a:spcPts val="0"/>
              </a:spcBef>
              <a:buNone/>
              <a:defRPr sz="1400" b="0" cap="none" spc="20" baseline="0">
                <a:latin typeface="+mn-lt"/>
              </a:defRPr>
            </a:lvl1pPr>
          </a:lstStyle>
          <a:p>
            <a:pPr lvl="0"/>
            <a:r>
              <a:rPr lang="en-US"/>
              <a:t>Click to edit Master text styles</a:t>
            </a:r>
          </a:p>
        </p:txBody>
      </p:sp>
    </p:spTree>
    <p:extLst>
      <p:ext uri="{BB962C8B-B14F-4D97-AF65-F5344CB8AC3E}">
        <p14:creationId xmlns:p14="http://schemas.microsoft.com/office/powerpoint/2010/main" val="2607378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78801671-5354-25B9-AE33-6658E5653412}"/>
              </a:ext>
            </a:extLst>
          </p:cNvPr>
          <p:cNvSpPr>
            <a:spLocks noGrp="1"/>
          </p:cNvSpPr>
          <p:nvPr>
            <p:ph type="pic" sz="quarter" idx="13"/>
          </p:nvPr>
        </p:nvSpPr>
        <p:spPr>
          <a:xfrm>
            <a:off x="-19050" y="2075688"/>
            <a:ext cx="12188952" cy="1417320"/>
          </a:xfrm>
          <a:prstGeom prst="rect">
            <a:avLst/>
          </a:prstGeom>
        </p:spPr>
        <p:txBody>
          <a:bodyPr wrap="square">
            <a:noAutofit/>
          </a:bodyPr>
          <a:lstStyle>
            <a:lvl1pPr marL="0" indent="0" algn="ctr">
              <a:buNone/>
              <a:defRPr sz="1800"/>
            </a:lvl1pPr>
          </a:lstStyle>
          <a:p>
            <a:r>
              <a:rPr lang="en-US" dirty="0"/>
              <a:t>Click icon to add picture</a:t>
            </a:r>
          </a:p>
        </p:txBody>
      </p:sp>
      <p:sp>
        <p:nvSpPr>
          <p:cNvPr id="17" name="Text Placeholder 16">
            <a:extLst>
              <a:ext uri="{FF2B5EF4-FFF2-40B4-BE49-F238E27FC236}">
                <a16:creationId xmlns:a16="http://schemas.microsoft.com/office/drawing/2014/main" id="{0351F93D-D965-F520-0596-E03E472A49E5}"/>
              </a:ext>
            </a:extLst>
          </p:cNvPr>
          <p:cNvSpPr>
            <a:spLocks noGrp="1"/>
          </p:cNvSpPr>
          <p:nvPr>
            <p:ph type="body" sz="quarter" idx="18"/>
          </p:nvPr>
        </p:nvSpPr>
        <p:spPr>
          <a:xfrm>
            <a:off x="571500" y="2327104"/>
            <a:ext cx="1828979" cy="914489"/>
          </a:xfrm>
          <a:custGeom>
            <a:avLst/>
            <a:gdLst>
              <a:gd name="connsiteX0" fmla="*/ 91449 w 1828979"/>
              <a:gd name="connsiteY0" fmla="*/ 0 h 914489"/>
              <a:gd name="connsiteX1" fmla="*/ 1737530 w 1828979"/>
              <a:gd name="connsiteY1" fmla="*/ 0 h 914489"/>
              <a:gd name="connsiteX2" fmla="*/ 1828979 w 1828979"/>
              <a:gd name="connsiteY2" fmla="*/ 91449 h 914489"/>
              <a:gd name="connsiteX3" fmla="*/ 1828979 w 1828979"/>
              <a:gd name="connsiteY3" fmla="*/ 823040 h 914489"/>
              <a:gd name="connsiteX4" fmla="*/ 1737530 w 1828979"/>
              <a:gd name="connsiteY4" fmla="*/ 914489 h 914489"/>
              <a:gd name="connsiteX5" fmla="*/ 91449 w 1828979"/>
              <a:gd name="connsiteY5" fmla="*/ 914489 h 914489"/>
              <a:gd name="connsiteX6" fmla="*/ 0 w 1828979"/>
              <a:gd name="connsiteY6" fmla="*/ 823040 h 914489"/>
              <a:gd name="connsiteX7" fmla="*/ 0 w 1828979"/>
              <a:gd name="connsiteY7" fmla="*/ 91449 h 914489"/>
              <a:gd name="connsiteX8" fmla="*/ 91449 w 1828979"/>
              <a:gd name="connsiteY8" fmla="*/ 0 h 91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979" h="914489">
                <a:moveTo>
                  <a:pt x="91449" y="0"/>
                </a:moveTo>
                <a:lnTo>
                  <a:pt x="1737530" y="0"/>
                </a:lnTo>
                <a:cubicBezTo>
                  <a:pt x="1788036" y="0"/>
                  <a:pt x="1828979" y="40943"/>
                  <a:pt x="1828979" y="91449"/>
                </a:cubicBezTo>
                <a:lnTo>
                  <a:pt x="1828979" y="823040"/>
                </a:lnTo>
                <a:cubicBezTo>
                  <a:pt x="1828979" y="873546"/>
                  <a:pt x="1788036" y="914489"/>
                  <a:pt x="1737530" y="914489"/>
                </a:cubicBezTo>
                <a:lnTo>
                  <a:pt x="91449" y="914489"/>
                </a:lnTo>
                <a:cubicBezTo>
                  <a:pt x="40943" y="914489"/>
                  <a:pt x="0" y="873546"/>
                  <a:pt x="0" y="823040"/>
                </a:cubicBezTo>
                <a:lnTo>
                  <a:pt x="0" y="91449"/>
                </a:lnTo>
                <a:cubicBezTo>
                  <a:pt x="0" y="40943"/>
                  <a:pt x="40943" y="0"/>
                  <a:pt x="91449" y="0"/>
                </a:cubicBezTo>
                <a:close/>
              </a:path>
            </a:pathLst>
          </a:custGeom>
          <a:solidFill>
            <a:schemeClr val="accent2"/>
          </a:solidFill>
        </p:spPr>
        <p:txBody>
          <a:bodyPr wrap="square" anchor="ctr">
            <a:noAutofit/>
          </a:bodyPr>
          <a:lstStyle>
            <a:lvl1pPr marL="0" indent="0" algn="ctr">
              <a:lnSpc>
                <a:spcPct val="100000"/>
              </a:lnSpc>
              <a:spcBef>
                <a:spcPts val="0"/>
              </a:spcBef>
              <a:buNone/>
              <a:defRPr sz="1800" b="1" cap="none" spc="0" baseline="0">
                <a:solidFill>
                  <a:schemeClr val="bg1"/>
                </a:solidFill>
                <a:latin typeface="+mj-lt"/>
              </a:defRPr>
            </a:lvl1pPr>
          </a:lstStyle>
          <a:p>
            <a:pPr lvl="0"/>
            <a:r>
              <a:rPr lang="en-US"/>
              <a:t>Click to edit Master text styles</a:t>
            </a:r>
          </a:p>
        </p:txBody>
      </p:sp>
      <p:sp>
        <p:nvSpPr>
          <p:cNvPr id="2" name="Title 1">
            <a:extLst>
              <a:ext uri="{FF2B5EF4-FFF2-40B4-BE49-F238E27FC236}">
                <a16:creationId xmlns:a16="http://schemas.microsoft.com/office/drawing/2014/main" id="{24171600-BED0-74AC-E859-D58783F02246}"/>
              </a:ext>
            </a:extLst>
          </p:cNvPr>
          <p:cNvSpPr>
            <a:spLocks noGrp="1"/>
          </p:cNvSpPr>
          <p:nvPr>
            <p:ph type="title"/>
          </p:nvPr>
        </p:nvSpPr>
        <p:spPr>
          <a:xfrm>
            <a:off x="585216" y="548640"/>
            <a:ext cx="11000232" cy="713232"/>
          </a:xfrm>
        </p:spPr>
        <p:txBody>
          <a:bodyPr lIns="91440" tIns="45720" rIns="91440" bIns="45720"/>
          <a:lstStyle/>
          <a:p>
            <a:r>
              <a:rPr lang="en-US"/>
              <a:t>Click to edit Master title style</a:t>
            </a:r>
          </a:p>
        </p:txBody>
      </p:sp>
      <p:sp>
        <p:nvSpPr>
          <p:cNvPr id="3" name="Date Placeholder 2">
            <a:extLst>
              <a:ext uri="{FF2B5EF4-FFF2-40B4-BE49-F238E27FC236}">
                <a16:creationId xmlns:a16="http://schemas.microsoft.com/office/drawing/2014/main" id="{F8A0642D-F9B7-ABDD-56F1-C71B524A7900}"/>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2CF20FC0-560E-9B91-B06D-87FEC1642A37}"/>
              </a:ext>
            </a:extLst>
          </p:cNvPr>
          <p:cNvSpPr>
            <a:spLocks noGrp="1"/>
          </p:cNvSpPr>
          <p:nvPr>
            <p:ph type="sldNum" sz="quarter" idx="11"/>
          </p:nvPr>
        </p:nvSpPr>
        <p:spPr/>
        <p:txBody>
          <a:bodyPr/>
          <a:lstStyle/>
          <a:p>
            <a:fld id="{B776CE9F-4BD8-A748-847B-B97BB3C5BACA}" type="slidenum">
              <a:rPr lang="en-US" smtClean="0"/>
              <a:pPr/>
              <a:t>‹#›</a:t>
            </a:fld>
            <a:endParaRPr lang="en-US" dirty="0"/>
          </a:p>
        </p:txBody>
      </p:sp>
      <p:sp>
        <p:nvSpPr>
          <p:cNvPr id="5" name="Footer Placeholder 4">
            <a:extLst>
              <a:ext uri="{FF2B5EF4-FFF2-40B4-BE49-F238E27FC236}">
                <a16:creationId xmlns:a16="http://schemas.microsoft.com/office/drawing/2014/main" id="{2AD479E1-9472-4ACD-160F-8E0AF3DC343D}"/>
              </a:ext>
            </a:extLst>
          </p:cNvPr>
          <p:cNvSpPr>
            <a:spLocks noGrp="1"/>
          </p:cNvSpPr>
          <p:nvPr>
            <p:ph type="ftr" sz="quarter" idx="12"/>
          </p:nvPr>
        </p:nvSpPr>
        <p:spPr/>
        <p:txBody>
          <a:bodyPr/>
          <a:lstStyle/>
          <a:p>
            <a:r>
              <a:rPr lang="en-US" dirty="0"/>
              <a:t>Presentation title</a:t>
            </a:r>
          </a:p>
        </p:txBody>
      </p:sp>
      <p:sp>
        <p:nvSpPr>
          <p:cNvPr id="11" name="Text Placeholder 6">
            <a:extLst>
              <a:ext uri="{FF2B5EF4-FFF2-40B4-BE49-F238E27FC236}">
                <a16:creationId xmlns:a16="http://schemas.microsoft.com/office/drawing/2014/main" id="{BC0F7A7B-C617-73EF-C258-1DE68E292A55}"/>
              </a:ext>
            </a:extLst>
          </p:cNvPr>
          <p:cNvSpPr>
            <a:spLocks noGrp="1"/>
          </p:cNvSpPr>
          <p:nvPr>
            <p:ph type="body" sz="quarter" idx="22"/>
          </p:nvPr>
        </p:nvSpPr>
        <p:spPr>
          <a:xfrm>
            <a:off x="576072" y="3648456"/>
            <a:ext cx="1828800" cy="950976"/>
          </a:xfrm>
        </p:spPr>
        <p:txBody>
          <a:bodyPr anchor="t"/>
          <a:lstStyle>
            <a:lvl1pPr marL="0" indent="0" algn="ctr">
              <a:lnSpc>
                <a:spcPct val="100000"/>
              </a:lnSpc>
              <a:spcBef>
                <a:spcPts val="0"/>
              </a:spcBef>
              <a:buNone/>
              <a:defRPr sz="1400" b="0" cap="none" spc="0" baseline="0">
                <a:latin typeface="Georgia Pro" panose="02040502050405020303" pitchFamily="18" charset="0"/>
              </a:defRPr>
            </a:lvl1pPr>
          </a:lstStyle>
          <a:p>
            <a:pPr lvl="0"/>
            <a:r>
              <a:rPr lang="en-US"/>
              <a:t>Click to edit Master text styles</a:t>
            </a:r>
          </a:p>
        </p:txBody>
      </p:sp>
      <p:sp>
        <p:nvSpPr>
          <p:cNvPr id="18" name="Text Placeholder 17">
            <a:extLst>
              <a:ext uri="{FF2B5EF4-FFF2-40B4-BE49-F238E27FC236}">
                <a16:creationId xmlns:a16="http://schemas.microsoft.com/office/drawing/2014/main" id="{97B23B82-FE48-691B-0614-E1EBC6726660}"/>
              </a:ext>
            </a:extLst>
          </p:cNvPr>
          <p:cNvSpPr>
            <a:spLocks noGrp="1"/>
          </p:cNvSpPr>
          <p:nvPr>
            <p:ph type="body" sz="quarter" idx="26"/>
          </p:nvPr>
        </p:nvSpPr>
        <p:spPr>
          <a:xfrm>
            <a:off x="2858643" y="2327104"/>
            <a:ext cx="1828979" cy="914489"/>
          </a:xfrm>
          <a:custGeom>
            <a:avLst/>
            <a:gdLst>
              <a:gd name="connsiteX0" fmla="*/ 91449 w 1828979"/>
              <a:gd name="connsiteY0" fmla="*/ 0 h 914489"/>
              <a:gd name="connsiteX1" fmla="*/ 1737530 w 1828979"/>
              <a:gd name="connsiteY1" fmla="*/ 0 h 914489"/>
              <a:gd name="connsiteX2" fmla="*/ 1828979 w 1828979"/>
              <a:gd name="connsiteY2" fmla="*/ 91449 h 914489"/>
              <a:gd name="connsiteX3" fmla="*/ 1828979 w 1828979"/>
              <a:gd name="connsiteY3" fmla="*/ 823040 h 914489"/>
              <a:gd name="connsiteX4" fmla="*/ 1737530 w 1828979"/>
              <a:gd name="connsiteY4" fmla="*/ 914489 h 914489"/>
              <a:gd name="connsiteX5" fmla="*/ 91449 w 1828979"/>
              <a:gd name="connsiteY5" fmla="*/ 914489 h 914489"/>
              <a:gd name="connsiteX6" fmla="*/ 0 w 1828979"/>
              <a:gd name="connsiteY6" fmla="*/ 823040 h 914489"/>
              <a:gd name="connsiteX7" fmla="*/ 0 w 1828979"/>
              <a:gd name="connsiteY7" fmla="*/ 91449 h 914489"/>
              <a:gd name="connsiteX8" fmla="*/ 91449 w 1828979"/>
              <a:gd name="connsiteY8" fmla="*/ 0 h 91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979" h="914489">
                <a:moveTo>
                  <a:pt x="91449" y="0"/>
                </a:moveTo>
                <a:lnTo>
                  <a:pt x="1737530" y="0"/>
                </a:lnTo>
                <a:cubicBezTo>
                  <a:pt x="1788036" y="0"/>
                  <a:pt x="1828979" y="40943"/>
                  <a:pt x="1828979" y="91449"/>
                </a:cubicBezTo>
                <a:lnTo>
                  <a:pt x="1828979" y="823040"/>
                </a:lnTo>
                <a:cubicBezTo>
                  <a:pt x="1828979" y="873546"/>
                  <a:pt x="1788036" y="914489"/>
                  <a:pt x="1737530" y="914489"/>
                </a:cubicBezTo>
                <a:lnTo>
                  <a:pt x="91449" y="914489"/>
                </a:lnTo>
                <a:cubicBezTo>
                  <a:pt x="40943" y="914489"/>
                  <a:pt x="0" y="873546"/>
                  <a:pt x="0" y="823040"/>
                </a:cubicBezTo>
                <a:lnTo>
                  <a:pt x="0" y="91449"/>
                </a:lnTo>
                <a:cubicBezTo>
                  <a:pt x="0" y="40943"/>
                  <a:pt x="40943" y="0"/>
                  <a:pt x="91449" y="0"/>
                </a:cubicBezTo>
                <a:close/>
              </a:path>
            </a:pathLst>
          </a:custGeom>
          <a:solidFill>
            <a:schemeClr val="accent2"/>
          </a:solidFill>
        </p:spPr>
        <p:txBody>
          <a:bodyPr wrap="square" anchor="ctr">
            <a:noAutofit/>
          </a:bodyPr>
          <a:lstStyle>
            <a:lvl1pPr marL="0" indent="0" algn="ctr">
              <a:lnSpc>
                <a:spcPct val="100000"/>
              </a:lnSpc>
              <a:spcBef>
                <a:spcPts val="0"/>
              </a:spcBef>
              <a:buNone/>
              <a:defRPr sz="1800" b="1" cap="none" spc="0" baseline="0">
                <a:solidFill>
                  <a:schemeClr val="bg1"/>
                </a:solidFill>
                <a:latin typeface="+mj-lt"/>
              </a:defRPr>
            </a:lvl1pPr>
          </a:lstStyle>
          <a:p>
            <a:pPr lvl="0"/>
            <a:r>
              <a:rPr lang="en-US"/>
              <a:t>Click to edit Master text styles</a:t>
            </a:r>
          </a:p>
        </p:txBody>
      </p:sp>
      <p:sp>
        <p:nvSpPr>
          <p:cNvPr id="19" name="Text Placeholder 18">
            <a:extLst>
              <a:ext uri="{FF2B5EF4-FFF2-40B4-BE49-F238E27FC236}">
                <a16:creationId xmlns:a16="http://schemas.microsoft.com/office/drawing/2014/main" id="{BC38ADFA-DB10-BC5C-BC22-FDE36D0C70D8}"/>
              </a:ext>
            </a:extLst>
          </p:cNvPr>
          <p:cNvSpPr>
            <a:spLocks noGrp="1"/>
          </p:cNvSpPr>
          <p:nvPr>
            <p:ph type="body" sz="quarter" idx="27"/>
          </p:nvPr>
        </p:nvSpPr>
        <p:spPr>
          <a:xfrm>
            <a:off x="5145786" y="2327104"/>
            <a:ext cx="1828979" cy="914489"/>
          </a:xfrm>
          <a:custGeom>
            <a:avLst/>
            <a:gdLst>
              <a:gd name="connsiteX0" fmla="*/ 91449 w 1828979"/>
              <a:gd name="connsiteY0" fmla="*/ 0 h 914489"/>
              <a:gd name="connsiteX1" fmla="*/ 1737530 w 1828979"/>
              <a:gd name="connsiteY1" fmla="*/ 0 h 914489"/>
              <a:gd name="connsiteX2" fmla="*/ 1828979 w 1828979"/>
              <a:gd name="connsiteY2" fmla="*/ 91449 h 914489"/>
              <a:gd name="connsiteX3" fmla="*/ 1828979 w 1828979"/>
              <a:gd name="connsiteY3" fmla="*/ 823040 h 914489"/>
              <a:gd name="connsiteX4" fmla="*/ 1737530 w 1828979"/>
              <a:gd name="connsiteY4" fmla="*/ 914489 h 914489"/>
              <a:gd name="connsiteX5" fmla="*/ 91449 w 1828979"/>
              <a:gd name="connsiteY5" fmla="*/ 914489 h 914489"/>
              <a:gd name="connsiteX6" fmla="*/ 0 w 1828979"/>
              <a:gd name="connsiteY6" fmla="*/ 823040 h 914489"/>
              <a:gd name="connsiteX7" fmla="*/ 0 w 1828979"/>
              <a:gd name="connsiteY7" fmla="*/ 91449 h 914489"/>
              <a:gd name="connsiteX8" fmla="*/ 91449 w 1828979"/>
              <a:gd name="connsiteY8" fmla="*/ 0 h 91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979" h="914489">
                <a:moveTo>
                  <a:pt x="91449" y="0"/>
                </a:moveTo>
                <a:lnTo>
                  <a:pt x="1737530" y="0"/>
                </a:lnTo>
                <a:cubicBezTo>
                  <a:pt x="1788036" y="0"/>
                  <a:pt x="1828979" y="40943"/>
                  <a:pt x="1828979" y="91449"/>
                </a:cubicBezTo>
                <a:lnTo>
                  <a:pt x="1828979" y="823040"/>
                </a:lnTo>
                <a:cubicBezTo>
                  <a:pt x="1828979" y="873546"/>
                  <a:pt x="1788036" y="914489"/>
                  <a:pt x="1737530" y="914489"/>
                </a:cubicBezTo>
                <a:lnTo>
                  <a:pt x="91449" y="914489"/>
                </a:lnTo>
                <a:cubicBezTo>
                  <a:pt x="40943" y="914489"/>
                  <a:pt x="0" y="873546"/>
                  <a:pt x="0" y="823040"/>
                </a:cubicBezTo>
                <a:lnTo>
                  <a:pt x="0" y="91449"/>
                </a:lnTo>
                <a:cubicBezTo>
                  <a:pt x="0" y="40943"/>
                  <a:pt x="40943" y="0"/>
                  <a:pt x="91449" y="0"/>
                </a:cubicBezTo>
                <a:close/>
              </a:path>
            </a:pathLst>
          </a:custGeom>
          <a:solidFill>
            <a:schemeClr val="accent2"/>
          </a:solidFill>
        </p:spPr>
        <p:txBody>
          <a:bodyPr wrap="square" anchor="ctr">
            <a:noAutofit/>
          </a:bodyPr>
          <a:lstStyle>
            <a:lvl1pPr marL="0" indent="0" algn="ctr">
              <a:lnSpc>
                <a:spcPct val="100000"/>
              </a:lnSpc>
              <a:spcBef>
                <a:spcPts val="0"/>
              </a:spcBef>
              <a:buNone/>
              <a:defRPr sz="1800" b="1" cap="none" spc="0" baseline="0">
                <a:solidFill>
                  <a:schemeClr val="bg1"/>
                </a:solidFill>
                <a:latin typeface="+mj-lt"/>
              </a:defRPr>
            </a:lvl1pPr>
          </a:lstStyle>
          <a:p>
            <a:pPr lvl="0"/>
            <a:r>
              <a:rPr lang="en-US"/>
              <a:t>Click to edit Master text styles</a:t>
            </a:r>
          </a:p>
        </p:txBody>
      </p:sp>
      <p:sp>
        <p:nvSpPr>
          <p:cNvPr id="21" name="Text Placeholder 20">
            <a:extLst>
              <a:ext uri="{FF2B5EF4-FFF2-40B4-BE49-F238E27FC236}">
                <a16:creationId xmlns:a16="http://schemas.microsoft.com/office/drawing/2014/main" id="{23303E63-49FF-BF6A-65B2-B3791D5E8E92}"/>
              </a:ext>
            </a:extLst>
          </p:cNvPr>
          <p:cNvSpPr>
            <a:spLocks noGrp="1"/>
          </p:cNvSpPr>
          <p:nvPr>
            <p:ph type="body" sz="quarter" idx="28"/>
          </p:nvPr>
        </p:nvSpPr>
        <p:spPr>
          <a:xfrm>
            <a:off x="7432929" y="2327104"/>
            <a:ext cx="1828979" cy="914489"/>
          </a:xfrm>
          <a:custGeom>
            <a:avLst/>
            <a:gdLst>
              <a:gd name="connsiteX0" fmla="*/ 91449 w 1828979"/>
              <a:gd name="connsiteY0" fmla="*/ 0 h 914489"/>
              <a:gd name="connsiteX1" fmla="*/ 1737530 w 1828979"/>
              <a:gd name="connsiteY1" fmla="*/ 0 h 914489"/>
              <a:gd name="connsiteX2" fmla="*/ 1828979 w 1828979"/>
              <a:gd name="connsiteY2" fmla="*/ 91449 h 914489"/>
              <a:gd name="connsiteX3" fmla="*/ 1828979 w 1828979"/>
              <a:gd name="connsiteY3" fmla="*/ 823040 h 914489"/>
              <a:gd name="connsiteX4" fmla="*/ 1737530 w 1828979"/>
              <a:gd name="connsiteY4" fmla="*/ 914489 h 914489"/>
              <a:gd name="connsiteX5" fmla="*/ 91449 w 1828979"/>
              <a:gd name="connsiteY5" fmla="*/ 914489 h 914489"/>
              <a:gd name="connsiteX6" fmla="*/ 0 w 1828979"/>
              <a:gd name="connsiteY6" fmla="*/ 823040 h 914489"/>
              <a:gd name="connsiteX7" fmla="*/ 0 w 1828979"/>
              <a:gd name="connsiteY7" fmla="*/ 91449 h 914489"/>
              <a:gd name="connsiteX8" fmla="*/ 91449 w 1828979"/>
              <a:gd name="connsiteY8" fmla="*/ 0 h 91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979" h="914489">
                <a:moveTo>
                  <a:pt x="91449" y="0"/>
                </a:moveTo>
                <a:lnTo>
                  <a:pt x="1737530" y="0"/>
                </a:lnTo>
                <a:cubicBezTo>
                  <a:pt x="1788036" y="0"/>
                  <a:pt x="1828979" y="40943"/>
                  <a:pt x="1828979" y="91449"/>
                </a:cubicBezTo>
                <a:lnTo>
                  <a:pt x="1828979" y="823040"/>
                </a:lnTo>
                <a:cubicBezTo>
                  <a:pt x="1828979" y="873546"/>
                  <a:pt x="1788036" y="914489"/>
                  <a:pt x="1737530" y="914489"/>
                </a:cubicBezTo>
                <a:lnTo>
                  <a:pt x="91449" y="914489"/>
                </a:lnTo>
                <a:cubicBezTo>
                  <a:pt x="40943" y="914489"/>
                  <a:pt x="0" y="873546"/>
                  <a:pt x="0" y="823040"/>
                </a:cubicBezTo>
                <a:lnTo>
                  <a:pt x="0" y="91449"/>
                </a:lnTo>
                <a:cubicBezTo>
                  <a:pt x="0" y="40943"/>
                  <a:pt x="40943" y="0"/>
                  <a:pt x="91449" y="0"/>
                </a:cubicBezTo>
                <a:close/>
              </a:path>
            </a:pathLst>
          </a:custGeom>
          <a:solidFill>
            <a:schemeClr val="accent2"/>
          </a:solidFill>
        </p:spPr>
        <p:txBody>
          <a:bodyPr wrap="square" anchor="ctr">
            <a:noAutofit/>
          </a:bodyPr>
          <a:lstStyle>
            <a:lvl1pPr marL="0" indent="0" algn="ctr">
              <a:lnSpc>
                <a:spcPct val="100000"/>
              </a:lnSpc>
              <a:spcBef>
                <a:spcPts val="0"/>
              </a:spcBef>
              <a:buNone/>
              <a:defRPr sz="1800" b="1" cap="none" spc="0" baseline="0">
                <a:solidFill>
                  <a:schemeClr val="bg1"/>
                </a:solidFill>
                <a:latin typeface="+mj-lt"/>
              </a:defRPr>
            </a:lvl1pPr>
          </a:lstStyle>
          <a:p>
            <a:pPr lvl="0"/>
            <a:r>
              <a:rPr lang="en-US"/>
              <a:t>Click to edit Master text styles</a:t>
            </a:r>
          </a:p>
        </p:txBody>
      </p:sp>
      <p:sp>
        <p:nvSpPr>
          <p:cNvPr id="30" name="Text Placeholder 29">
            <a:extLst>
              <a:ext uri="{FF2B5EF4-FFF2-40B4-BE49-F238E27FC236}">
                <a16:creationId xmlns:a16="http://schemas.microsoft.com/office/drawing/2014/main" id="{019BCBF8-9A0B-77E4-5DF7-8CD785D7591D}"/>
              </a:ext>
            </a:extLst>
          </p:cNvPr>
          <p:cNvSpPr>
            <a:spLocks noGrp="1"/>
          </p:cNvSpPr>
          <p:nvPr>
            <p:ph type="body" sz="quarter" idx="30"/>
          </p:nvPr>
        </p:nvSpPr>
        <p:spPr>
          <a:xfrm>
            <a:off x="9720072" y="2327104"/>
            <a:ext cx="1828979" cy="914489"/>
          </a:xfrm>
          <a:custGeom>
            <a:avLst/>
            <a:gdLst>
              <a:gd name="connsiteX0" fmla="*/ 91449 w 1828979"/>
              <a:gd name="connsiteY0" fmla="*/ 0 h 914489"/>
              <a:gd name="connsiteX1" fmla="*/ 1737530 w 1828979"/>
              <a:gd name="connsiteY1" fmla="*/ 0 h 914489"/>
              <a:gd name="connsiteX2" fmla="*/ 1828979 w 1828979"/>
              <a:gd name="connsiteY2" fmla="*/ 91449 h 914489"/>
              <a:gd name="connsiteX3" fmla="*/ 1828979 w 1828979"/>
              <a:gd name="connsiteY3" fmla="*/ 823040 h 914489"/>
              <a:gd name="connsiteX4" fmla="*/ 1737530 w 1828979"/>
              <a:gd name="connsiteY4" fmla="*/ 914489 h 914489"/>
              <a:gd name="connsiteX5" fmla="*/ 91449 w 1828979"/>
              <a:gd name="connsiteY5" fmla="*/ 914489 h 914489"/>
              <a:gd name="connsiteX6" fmla="*/ 0 w 1828979"/>
              <a:gd name="connsiteY6" fmla="*/ 823040 h 914489"/>
              <a:gd name="connsiteX7" fmla="*/ 0 w 1828979"/>
              <a:gd name="connsiteY7" fmla="*/ 91449 h 914489"/>
              <a:gd name="connsiteX8" fmla="*/ 91449 w 1828979"/>
              <a:gd name="connsiteY8" fmla="*/ 0 h 91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979" h="914489">
                <a:moveTo>
                  <a:pt x="91449" y="0"/>
                </a:moveTo>
                <a:lnTo>
                  <a:pt x="1737530" y="0"/>
                </a:lnTo>
                <a:cubicBezTo>
                  <a:pt x="1788036" y="0"/>
                  <a:pt x="1828979" y="40943"/>
                  <a:pt x="1828979" y="91449"/>
                </a:cubicBezTo>
                <a:lnTo>
                  <a:pt x="1828979" y="823040"/>
                </a:lnTo>
                <a:cubicBezTo>
                  <a:pt x="1828979" y="873546"/>
                  <a:pt x="1788036" y="914489"/>
                  <a:pt x="1737530" y="914489"/>
                </a:cubicBezTo>
                <a:lnTo>
                  <a:pt x="91449" y="914489"/>
                </a:lnTo>
                <a:cubicBezTo>
                  <a:pt x="40943" y="914489"/>
                  <a:pt x="0" y="873546"/>
                  <a:pt x="0" y="823040"/>
                </a:cubicBezTo>
                <a:lnTo>
                  <a:pt x="0" y="91449"/>
                </a:lnTo>
                <a:cubicBezTo>
                  <a:pt x="0" y="40943"/>
                  <a:pt x="40943" y="0"/>
                  <a:pt x="91449" y="0"/>
                </a:cubicBezTo>
                <a:close/>
              </a:path>
            </a:pathLst>
          </a:custGeom>
          <a:solidFill>
            <a:schemeClr val="accent2"/>
          </a:solidFill>
        </p:spPr>
        <p:txBody>
          <a:bodyPr wrap="square" anchor="ctr">
            <a:noAutofit/>
          </a:bodyPr>
          <a:lstStyle>
            <a:lvl1pPr marL="0" indent="0" algn="ctr">
              <a:lnSpc>
                <a:spcPct val="100000"/>
              </a:lnSpc>
              <a:spcBef>
                <a:spcPts val="0"/>
              </a:spcBef>
              <a:buNone/>
              <a:defRPr sz="1800" b="1" cap="none" spc="0" baseline="0">
                <a:solidFill>
                  <a:schemeClr val="bg1"/>
                </a:solidFill>
                <a:latin typeface="+mj-lt"/>
              </a:defRPr>
            </a:lvl1pPr>
          </a:lstStyle>
          <a:p>
            <a:pPr lvl="0"/>
            <a:r>
              <a:rPr lang="en-US"/>
              <a:t>Click to edit Master text styles</a:t>
            </a:r>
          </a:p>
        </p:txBody>
      </p:sp>
      <p:sp>
        <p:nvSpPr>
          <p:cNvPr id="31" name="Text Placeholder 6">
            <a:extLst>
              <a:ext uri="{FF2B5EF4-FFF2-40B4-BE49-F238E27FC236}">
                <a16:creationId xmlns:a16="http://schemas.microsoft.com/office/drawing/2014/main" id="{370E1F27-CA25-CC83-8648-BD2FF6566290}"/>
              </a:ext>
            </a:extLst>
          </p:cNvPr>
          <p:cNvSpPr>
            <a:spLocks noGrp="1"/>
          </p:cNvSpPr>
          <p:nvPr>
            <p:ph type="body" sz="quarter" idx="31"/>
          </p:nvPr>
        </p:nvSpPr>
        <p:spPr>
          <a:xfrm>
            <a:off x="2862072" y="3648456"/>
            <a:ext cx="1828800" cy="950976"/>
          </a:xfrm>
        </p:spPr>
        <p:txBody>
          <a:bodyPr anchor="t"/>
          <a:lstStyle>
            <a:lvl1pPr marL="0" indent="0" algn="ctr">
              <a:lnSpc>
                <a:spcPct val="100000"/>
              </a:lnSpc>
              <a:spcBef>
                <a:spcPts val="0"/>
              </a:spcBef>
              <a:buNone/>
              <a:defRPr sz="1400" b="0" cap="none" spc="0" baseline="0">
                <a:latin typeface="Georgia Pro" panose="02040502050405020303" pitchFamily="18" charset="0"/>
              </a:defRPr>
            </a:lvl1pPr>
          </a:lstStyle>
          <a:p>
            <a:pPr lvl="0"/>
            <a:r>
              <a:rPr lang="en-US"/>
              <a:t>Click to edit Master text styles</a:t>
            </a:r>
          </a:p>
        </p:txBody>
      </p:sp>
      <p:sp>
        <p:nvSpPr>
          <p:cNvPr id="32" name="Text Placeholder 6">
            <a:extLst>
              <a:ext uri="{FF2B5EF4-FFF2-40B4-BE49-F238E27FC236}">
                <a16:creationId xmlns:a16="http://schemas.microsoft.com/office/drawing/2014/main" id="{06E2DAC1-4D59-B9A9-D3E3-8469F6A80648}"/>
              </a:ext>
            </a:extLst>
          </p:cNvPr>
          <p:cNvSpPr>
            <a:spLocks noGrp="1"/>
          </p:cNvSpPr>
          <p:nvPr>
            <p:ph type="body" sz="quarter" idx="32"/>
          </p:nvPr>
        </p:nvSpPr>
        <p:spPr>
          <a:xfrm>
            <a:off x="5148072" y="3648456"/>
            <a:ext cx="1828800" cy="950976"/>
          </a:xfrm>
        </p:spPr>
        <p:txBody>
          <a:bodyPr anchor="t"/>
          <a:lstStyle>
            <a:lvl1pPr marL="0" indent="0" algn="ctr">
              <a:lnSpc>
                <a:spcPct val="100000"/>
              </a:lnSpc>
              <a:spcBef>
                <a:spcPts val="0"/>
              </a:spcBef>
              <a:buNone/>
              <a:defRPr sz="1400" b="0" cap="none" spc="0" baseline="0">
                <a:latin typeface="Georgia Pro" panose="02040502050405020303" pitchFamily="18" charset="0"/>
              </a:defRPr>
            </a:lvl1pPr>
          </a:lstStyle>
          <a:p>
            <a:pPr lvl="0"/>
            <a:r>
              <a:rPr lang="en-US"/>
              <a:t>Click to edit Master text styles</a:t>
            </a:r>
          </a:p>
        </p:txBody>
      </p:sp>
      <p:sp>
        <p:nvSpPr>
          <p:cNvPr id="33" name="Text Placeholder 6">
            <a:extLst>
              <a:ext uri="{FF2B5EF4-FFF2-40B4-BE49-F238E27FC236}">
                <a16:creationId xmlns:a16="http://schemas.microsoft.com/office/drawing/2014/main" id="{7CCFBD73-F10F-920A-8618-49FA1D1D7B3E}"/>
              </a:ext>
            </a:extLst>
          </p:cNvPr>
          <p:cNvSpPr>
            <a:spLocks noGrp="1"/>
          </p:cNvSpPr>
          <p:nvPr>
            <p:ph type="body" sz="quarter" idx="33"/>
          </p:nvPr>
        </p:nvSpPr>
        <p:spPr>
          <a:xfrm>
            <a:off x="7434072" y="3648456"/>
            <a:ext cx="1828800" cy="950976"/>
          </a:xfrm>
        </p:spPr>
        <p:txBody>
          <a:bodyPr anchor="t"/>
          <a:lstStyle>
            <a:lvl1pPr marL="0" indent="0" algn="ctr">
              <a:lnSpc>
                <a:spcPct val="100000"/>
              </a:lnSpc>
              <a:spcBef>
                <a:spcPts val="0"/>
              </a:spcBef>
              <a:buNone/>
              <a:defRPr sz="1400" b="0" cap="none" spc="0" baseline="0">
                <a:latin typeface="Georgia Pro" panose="02040502050405020303" pitchFamily="18" charset="0"/>
              </a:defRPr>
            </a:lvl1pPr>
          </a:lstStyle>
          <a:p>
            <a:pPr lvl="0"/>
            <a:r>
              <a:rPr lang="en-US"/>
              <a:t>Click to edit Master text styles</a:t>
            </a:r>
          </a:p>
        </p:txBody>
      </p:sp>
      <p:sp>
        <p:nvSpPr>
          <p:cNvPr id="34" name="Text Placeholder 6">
            <a:extLst>
              <a:ext uri="{FF2B5EF4-FFF2-40B4-BE49-F238E27FC236}">
                <a16:creationId xmlns:a16="http://schemas.microsoft.com/office/drawing/2014/main" id="{28FCF34F-43DD-F6CD-17E8-071731386710}"/>
              </a:ext>
            </a:extLst>
          </p:cNvPr>
          <p:cNvSpPr>
            <a:spLocks noGrp="1"/>
          </p:cNvSpPr>
          <p:nvPr>
            <p:ph type="body" sz="quarter" idx="34"/>
          </p:nvPr>
        </p:nvSpPr>
        <p:spPr>
          <a:xfrm>
            <a:off x="9720072" y="3648456"/>
            <a:ext cx="1828800" cy="950976"/>
          </a:xfrm>
        </p:spPr>
        <p:txBody>
          <a:bodyPr anchor="t"/>
          <a:lstStyle>
            <a:lvl1pPr marL="0" indent="0" algn="ctr">
              <a:lnSpc>
                <a:spcPct val="100000"/>
              </a:lnSpc>
              <a:spcBef>
                <a:spcPts val="0"/>
              </a:spcBef>
              <a:buNone/>
              <a:defRPr sz="1400" b="0" cap="none" spc="0" baseline="0">
                <a:latin typeface="Georgia Pro" panose="02040502050405020303" pitchFamily="18" charset="0"/>
              </a:defRPr>
            </a:lvl1pPr>
          </a:lstStyle>
          <a:p>
            <a:pPr lvl="0"/>
            <a:r>
              <a:rPr lang="en-US"/>
              <a:t>Click to edit Master text styles</a:t>
            </a:r>
          </a:p>
        </p:txBody>
      </p:sp>
    </p:spTree>
    <p:extLst>
      <p:ext uri="{BB962C8B-B14F-4D97-AF65-F5344CB8AC3E}">
        <p14:creationId xmlns:p14="http://schemas.microsoft.com/office/powerpoint/2010/main" val="42732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D044BB4-1B7E-4DBA-EC46-8BD07359AA4C}"/>
              </a:ext>
            </a:extLst>
          </p:cNvPr>
          <p:cNvCxnSpPr>
            <a:cxnSpLocks/>
          </p:cNvCxnSpPr>
          <p:nvPr userDrawn="1"/>
        </p:nvCxnSpPr>
        <p:spPr>
          <a:xfrm>
            <a:off x="571500" y="6475009"/>
            <a:ext cx="11010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3E4EDB9-E572-C95C-6320-EE6B1FA9573F}"/>
              </a:ext>
            </a:extLst>
          </p:cNvPr>
          <p:cNvSpPr txBox="1"/>
          <p:nvPr userDrawn="1"/>
        </p:nvSpPr>
        <p:spPr>
          <a:xfrm>
            <a:off x="5718675" y="6349075"/>
            <a:ext cx="757170" cy="261610"/>
          </a:xfrm>
          <a:prstGeom prst="rect">
            <a:avLst/>
          </a:prstGeom>
          <a:solidFill>
            <a:schemeClr val="accent4"/>
          </a:solidFill>
        </p:spPr>
        <p:txBody>
          <a:bodyPr wrap="square" rtlCol="0">
            <a:spAutoFit/>
          </a:bodyPr>
          <a:lstStyle/>
          <a:p>
            <a:pPr algn="ctr"/>
            <a:endParaRPr lang="en-US" sz="1100" dirty="0">
              <a:latin typeface="Posterama" panose="020B0504020200020000" pitchFamily="34" charset="0"/>
              <a:cs typeface="Posterama" panose="020B0504020200020000" pitchFamily="34" charset="0"/>
            </a:endParaRPr>
          </a:p>
        </p:txBody>
      </p:sp>
      <p:sp>
        <p:nvSpPr>
          <p:cNvPr id="2" name="Title Placeholder 1">
            <a:extLst>
              <a:ext uri="{FF2B5EF4-FFF2-40B4-BE49-F238E27FC236}">
                <a16:creationId xmlns:a16="http://schemas.microsoft.com/office/drawing/2014/main" id="{05E3E706-5D5F-97F2-1290-CD23D05AE861}"/>
              </a:ext>
            </a:extLst>
          </p:cNvPr>
          <p:cNvSpPr>
            <a:spLocks noGrp="1"/>
          </p:cNvSpPr>
          <p:nvPr>
            <p:ph type="title"/>
          </p:nvPr>
        </p:nvSpPr>
        <p:spPr>
          <a:xfrm>
            <a:off x="585216" y="539496"/>
            <a:ext cx="11000232" cy="71323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40C735-6DC7-2177-435E-56719940AE66}"/>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1516000-7D7A-F39D-D6A0-0643400487B2}"/>
              </a:ext>
            </a:extLst>
          </p:cNvPr>
          <p:cNvSpPr>
            <a:spLocks noGrp="1"/>
          </p:cNvSpPr>
          <p:nvPr>
            <p:ph type="dt" sz="half" idx="2"/>
          </p:nvPr>
        </p:nvSpPr>
        <p:spPr>
          <a:xfrm>
            <a:off x="11055096" y="6327648"/>
            <a:ext cx="758952" cy="274320"/>
          </a:xfrm>
          <a:prstGeom prst="rect">
            <a:avLst/>
          </a:prstGeom>
          <a:solidFill>
            <a:schemeClr val="accent4"/>
          </a:solidFill>
        </p:spPr>
        <p:txBody>
          <a:bodyPr vert="horz" lIns="0" tIns="0" rIns="0" bIns="0" rtlCol="0" anchor="ctr">
            <a:noAutofit/>
          </a:bodyPr>
          <a:lstStyle>
            <a:lvl1pPr algn="ctr">
              <a:defRPr sz="1200">
                <a:solidFill>
                  <a:schemeClr val="tx1"/>
                </a:solidFill>
                <a:latin typeface="+mj-lt"/>
              </a:defRPr>
            </a:lvl1pPr>
          </a:lstStyle>
          <a:p>
            <a:r>
              <a:rPr lang="en-US" dirty="0"/>
              <a:t>20XX</a:t>
            </a:r>
          </a:p>
        </p:txBody>
      </p:sp>
      <p:sp>
        <p:nvSpPr>
          <p:cNvPr id="6" name="Slide Number Placeholder 5">
            <a:extLst>
              <a:ext uri="{FF2B5EF4-FFF2-40B4-BE49-F238E27FC236}">
                <a16:creationId xmlns:a16="http://schemas.microsoft.com/office/drawing/2014/main" id="{4095940C-AAD8-1C78-425F-8FE5AEECAAB4}"/>
              </a:ext>
            </a:extLst>
          </p:cNvPr>
          <p:cNvSpPr>
            <a:spLocks noGrp="1"/>
          </p:cNvSpPr>
          <p:nvPr>
            <p:ph type="sldNum" sz="quarter" idx="4"/>
          </p:nvPr>
        </p:nvSpPr>
        <p:spPr>
          <a:xfrm>
            <a:off x="5926836" y="6327648"/>
            <a:ext cx="338328" cy="338328"/>
          </a:xfrm>
          <a:prstGeom prst="ellipse">
            <a:avLst/>
          </a:prstGeom>
          <a:solidFill>
            <a:schemeClr val="accent4"/>
          </a:solidFill>
          <a:ln w="12700">
            <a:solidFill>
              <a:schemeClr val="tx1"/>
            </a:solidFill>
          </a:ln>
        </p:spPr>
        <p:txBody>
          <a:bodyPr vert="horz" lIns="0" tIns="0" rIns="0" bIns="0" rtlCol="0" anchor="ctr">
            <a:noAutofit/>
          </a:bodyPr>
          <a:lstStyle>
            <a:lvl1pPr algn="ctr">
              <a:defRPr sz="1200">
                <a:solidFill>
                  <a:schemeClr val="tx1"/>
                </a:solidFill>
                <a:latin typeface="+mj-lt"/>
              </a:defRPr>
            </a:lvl1pPr>
          </a:lstStyle>
          <a:p>
            <a:fld id="{B776CE9F-4BD8-A748-847B-B97BB3C5BACA}" type="slidenum">
              <a:rPr lang="en-US" smtClean="0"/>
              <a:pPr/>
              <a:t>‹#›</a:t>
            </a:fld>
            <a:endParaRPr lang="en-US" dirty="0"/>
          </a:p>
        </p:txBody>
      </p:sp>
      <p:sp>
        <p:nvSpPr>
          <p:cNvPr id="5" name="Footer Placeholder 4">
            <a:extLst>
              <a:ext uri="{FF2B5EF4-FFF2-40B4-BE49-F238E27FC236}">
                <a16:creationId xmlns:a16="http://schemas.microsoft.com/office/drawing/2014/main" id="{5C500302-AFD1-C82F-7B0B-5981472BE876}"/>
              </a:ext>
            </a:extLst>
          </p:cNvPr>
          <p:cNvSpPr>
            <a:spLocks noGrp="1"/>
          </p:cNvSpPr>
          <p:nvPr>
            <p:ph type="ftr" sz="quarter" idx="3"/>
          </p:nvPr>
        </p:nvSpPr>
        <p:spPr>
          <a:xfrm>
            <a:off x="484632" y="6327648"/>
            <a:ext cx="1517904" cy="274320"/>
          </a:xfrm>
          <a:prstGeom prst="rect">
            <a:avLst/>
          </a:prstGeom>
          <a:solidFill>
            <a:schemeClr val="accent4"/>
          </a:solidFill>
        </p:spPr>
        <p:txBody>
          <a:bodyPr vert="horz" lIns="91440" tIns="45720" rIns="91440" bIns="45720" rtlCol="0" anchor="ctr">
            <a:noAutofit/>
          </a:bodyPr>
          <a:lstStyle>
            <a:lvl1pPr algn="l">
              <a:defRPr sz="1200" b="0">
                <a:solidFill>
                  <a:schemeClr val="tx1"/>
                </a:solidFill>
                <a:latin typeface="+mj-lt"/>
              </a:defRPr>
            </a:lvl1pPr>
          </a:lstStyle>
          <a:p>
            <a:r>
              <a:rPr lang="en-US" dirty="0"/>
              <a:t>Presentation title</a:t>
            </a:r>
          </a:p>
        </p:txBody>
      </p:sp>
    </p:spTree>
    <p:extLst>
      <p:ext uri="{BB962C8B-B14F-4D97-AF65-F5344CB8AC3E}">
        <p14:creationId xmlns:p14="http://schemas.microsoft.com/office/powerpoint/2010/main" val="210769024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51" r:id="rId4"/>
    <p:sldLayoutId id="2147483661" r:id="rId5"/>
    <p:sldLayoutId id="2147483662" r:id="rId6"/>
    <p:sldLayoutId id="2147483663" r:id="rId7"/>
    <p:sldLayoutId id="2147483664" r:id="rId8"/>
    <p:sldLayoutId id="2147483665" r:id="rId9"/>
    <p:sldLayoutId id="2147483653" r:id="rId10"/>
    <p:sldLayoutId id="2147483666" r:id="rId11"/>
    <p:sldLayoutId id="2147483667" r:id="rId12"/>
    <p:sldLayoutId id="2147483668" r:id="rId13"/>
    <p:sldLayoutId id="2147483652" r:id="rId14"/>
    <p:sldLayoutId id="2147483654" r:id="rId15"/>
    <p:sldLayoutId id="2147483655" r:id="rId16"/>
    <p:sldLayoutId id="2147483656" r:id="rId17"/>
    <p:sldLayoutId id="2147483657" r:id="rId18"/>
  </p:sldLayoutIdLst>
  <p:hf hdr="0"/>
  <p:txStyles>
    <p:titleStyle>
      <a:lvl1pPr algn="ctr" defTabSz="914400" rtl="0" eaLnBrk="1" latinLnBrk="0" hangingPunct="1">
        <a:lnSpc>
          <a:spcPct val="90000"/>
        </a:lnSpc>
        <a:spcBef>
          <a:spcPct val="0"/>
        </a:spcBef>
        <a:buNone/>
        <a:defRPr sz="4000" kern="1200" cap="all" baseline="0">
          <a:solidFill>
            <a:schemeClr val="tx1"/>
          </a:solidFill>
          <a:latin typeface="+mj-lt"/>
          <a:ea typeface="+mj-ea"/>
          <a:cs typeface="Posterama" panose="020B0504020200020000"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Georgia Pro" panose="02040502050405020303"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Georgia Pro" panose="02040502050405020303"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Georgia Pro" panose="02040502050405020303"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Georgia Pro" panose="02040502050405020303"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Georgia Pro" panose="02040502050405020303"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mailto:proposals@ucdavis.edu" TargetMode="External"/><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2.xml"/><Relationship Id="rId5" Type="http://schemas.microsoft.com/office/2007/relationships/hdphoto" Target="../media/hdphoto3.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grants.nih.gov/grants/guide/notice-files/NOT-OD-23-056.html#:~:text=the%20salary%20cap%20for%20grant,January%201%2C%202023%2C%20is%20%24212%2C100" TargetMode="Externa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8.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hyperlink" Target="https://www.nsf.gov/bfa/dias/policy/cps.jsp" TargetMode="External"/><Relationship Id="rId7" Type="http://schemas.openxmlformats.org/officeDocument/2006/relationships/image" Target="../media/image10.png"/><Relationship Id="rId2" Type="http://schemas.openxmlformats.org/officeDocument/2006/relationships/hyperlink" Target="https://www.nsf.gov/bfa/dias/policy/biosketch.jsp" TargetMode="External"/><Relationship Id="rId1" Type="http://schemas.openxmlformats.org/officeDocument/2006/relationships/slideLayout" Target="../slideLayouts/slideLayout10.xml"/><Relationship Id="rId6" Type="http://schemas.microsoft.com/office/2007/relationships/hdphoto" Target="../media/hdphoto6.wdp"/><Relationship Id="rId5" Type="http://schemas.openxmlformats.org/officeDocument/2006/relationships/image" Target="../media/image9.png"/><Relationship Id="rId4" Type="http://schemas.openxmlformats.org/officeDocument/2006/relationships/hyperlink" Target="https://beta.nsf.gov/policies/pappg/23-1"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1.png"/><Relationship Id="rId1" Type="http://schemas.openxmlformats.org/officeDocument/2006/relationships/slideLayout" Target="../slideLayouts/slideLayout6.xml"/><Relationship Id="rId5" Type="http://schemas.microsoft.com/office/2007/relationships/hdphoto" Target="../media/hdphoto9.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s://sharing.nih.gov/data-management-and-sharing-policy" TargetMode="External"/><Relationship Id="rId2" Type="http://schemas.openxmlformats.org/officeDocument/2006/relationships/hyperlink" Target="https://sharing.nih.gov/data-management-and-sharing-policy/about-data-management-and-sharing-policy/research-covered-under-the-data-management-sharing-policy#after" TargetMode="External"/><Relationship Id="rId1" Type="http://schemas.openxmlformats.org/officeDocument/2006/relationships/slideLayout" Target="../slideLayouts/slideLayout5.xml"/><Relationship Id="rId4" Type="http://schemas.openxmlformats.org/officeDocument/2006/relationships/hyperlink" Target="https://grants.nih.gov/grants/how-to-apply-application-guide/forms-h/general-forms-h.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grants.nih.gov/grants/how-to-apply-application-guide/forms-h/general/g.300-r&amp;r-budget-form.htm#F" TargetMode="External"/><Relationship Id="rId2" Type="http://schemas.openxmlformats.org/officeDocument/2006/relationships/hyperlink" Target="https://grants.nih.gov/grants/how-to-apply-application-guide/forms-h/general/g.320-phs-398-modular-budget-form.htm#2" TargetMode="External"/><Relationship Id="rId1" Type="http://schemas.openxmlformats.org/officeDocument/2006/relationships/slideLayout" Target="../slideLayouts/slideLayout5.xml"/><Relationship Id="rId4" Type="http://schemas.openxmlformats.org/officeDocument/2006/relationships/hyperlink" Target="https://grants.nih.gov/grants/how-to-apply-application-guide/forms-h/general/g.300-r&amp;r-budget-form.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Background pattern containing trees and leaves">
            <a:extLst>
              <a:ext uri="{FF2B5EF4-FFF2-40B4-BE49-F238E27FC236}">
                <a16:creationId xmlns:a16="http://schemas.microsoft.com/office/drawing/2014/main" id="{EA60F7F0-5A05-B174-1788-677FC874108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artisticTexturizer trans="9000"/>
                    </a14:imgEffect>
                  </a14:imgLayer>
                </a14:imgProps>
              </a:ext>
              <a:ext uri="{28A0092B-C50C-407E-A947-70E740481C1C}">
                <a14:useLocalDpi xmlns:a14="http://schemas.microsoft.com/office/drawing/2010/main"/>
              </a:ext>
            </a:extLst>
          </a:blip>
          <a:srcRect/>
          <a:stretch>
            <a:fillRect/>
          </a:stretch>
        </p:blipFill>
        <p:spPr/>
      </p:pic>
      <p:sp>
        <p:nvSpPr>
          <p:cNvPr id="7" name="Title 6">
            <a:extLst>
              <a:ext uri="{FF2B5EF4-FFF2-40B4-BE49-F238E27FC236}">
                <a16:creationId xmlns:a16="http://schemas.microsoft.com/office/drawing/2014/main" id="{E01EC46C-AF2C-7089-2B65-117AFD103A94}"/>
              </a:ext>
            </a:extLst>
          </p:cNvPr>
          <p:cNvSpPr>
            <a:spLocks noGrp="1"/>
          </p:cNvSpPr>
          <p:nvPr>
            <p:ph type="title"/>
          </p:nvPr>
        </p:nvSpPr>
        <p:spPr>
          <a:xfrm>
            <a:off x="2077212" y="2871216"/>
            <a:ext cx="8037576" cy="1660144"/>
          </a:xfrm>
        </p:spPr>
        <p:txBody>
          <a:bodyPr/>
          <a:lstStyle/>
          <a:p>
            <a:r>
              <a:rPr lang="en-US" dirty="0"/>
              <a:t>Research administration forum</a:t>
            </a:r>
          </a:p>
        </p:txBody>
      </p:sp>
      <p:sp>
        <p:nvSpPr>
          <p:cNvPr id="8" name="Text Placeholder 7">
            <a:extLst>
              <a:ext uri="{FF2B5EF4-FFF2-40B4-BE49-F238E27FC236}">
                <a16:creationId xmlns:a16="http://schemas.microsoft.com/office/drawing/2014/main" id="{F3D99FA5-9E3A-B05E-BBFD-2BEB2CD4B021}"/>
              </a:ext>
            </a:extLst>
          </p:cNvPr>
          <p:cNvSpPr>
            <a:spLocks noGrp="1"/>
          </p:cNvSpPr>
          <p:nvPr>
            <p:ph type="body" idx="1"/>
          </p:nvPr>
        </p:nvSpPr>
        <p:spPr/>
        <p:txBody>
          <a:bodyPr/>
          <a:lstStyle/>
          <a:p>
            <a:r>
              <a:rPr lang="en-US" dirty="0"/>
              <a:t>January 2023</a:t>
            </a:r>
          </a:p>
        </p:txBody>
      </p:sp>
    </p:spTree>
    <p:extLst>
      <p:ext uri="{BB962C8B-B14F-4D97-AF65-F5344CB8AC3E}">
        <p14:creationId xmlns:p14="http://schemas.microsoft.com/office/powerpoint/2010/main" val="3147592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Group of flamingos">
            <a:extLst>
              <a:ext uri="{FF2B5EF4-FFF2-40B4-BE49-F238E27FC236}">
                <a16:creationId xmlns:a16="http://schemas.microsoft.com/office/drawing/2014/main" id="{F1D32BEC-50C5-C300-985D-C4FDCCB8B9E8}"/>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12" name="Title 11">
            <a:extLst>
              <a:ext uri="{FF2B5EF4-FFF2-40B4-BE49-F238E27FC236}">
                <a16:creationId xmlns:a16="http://schemas.microsoft.com/office/drawing/2014/main" id="{3DAC2101-CE35-6065-B114-2DB6D5F5D4B9}"/>
              </a:ext>
            </a:extLst>
          </p:cNvPr>
          <p:cNvSpPr>
            <a:spLocks noGrp="1"/>
          </p:cNvSpPr>
          <p:nvPr>
            <p:ph type="ctrTitle"/>
          </p:nvPr>
        </p:nvSpPr>
        <p:spPr/>
        <p:txBody>
          <a:bodyPr/>
          <a:lstStyle/>
          <a:p>
            <a:r>
              <a:rPr lang="en-US" dirty="0"/>
              <a:t>THANK</a:t>
            </a:r>
          </a:p>
        </p:txBody>
      </p:sp>
      <p:sp>
        <p:nvSpPr>
          <p:cNvPr id="13" name="Subtitle 12">
            <a:extLst>
              <a:ext uri="{FF2B5EF4-FFF2-40B4-BE49-F238E27FC236}">
                <a16:creationId xmlns:a16="http://schemas.microsoft.com/office/drawing/2014/main" id="{33693D95-5724-F0FE-E4CC-0590AB45C9A1}"/>
              </a:ext>
            </a:extLst>
          </p:cNvPr>
          <p:cNvSpPr>
            <a:spLocks noGrp="1"/>
          </p:cNvSpPr>
          <p:nvPr>
            <p:ph type="subTitle" idx="1"/>
          </p:nvPr>
        </p:nvSpPr>
        <p:spPr/>
        <p:txBody>
          <a:bodyPr/>
          <a:lstStyle/>
          <a:p>
            <a:r>
              <a:rPr lang="en-US" dirty="0"/>
              <a:t>Proposals​</a:t>
            </a:r>
          </a:p>
          <a:p>
            <a:r>
              <a:rPr lang="en-US" dirty="0">
                <a:hlinkClick r:id="rId3"/>
              </a:rPr>
              <a:t>proposals@ucdavis.edu</a:t>
            </a:r>
            <a:r>
              <a:rPr lang="en-US" dirty="0"/>
              <a:t>  </a:t>
            </a:r>
          </a:p>
        </p:txBody>
      </p:sp>
      <p:sp>
        <p:nvSpPr>
          <p:cNvPr id="36" name="Text Placeholder 35">
            <a:extLst>
              <a:ext uri="{FF2B5EF4-FFF2-40B4-BE49-F238E27FC236}">
                <a16:creationId xmlns:a16="http://schemas.microsoft.com/office/drawing/2014/main" id="{DDE3B960-948B-EE59-192C-5CE2BCCC1124}"/>
              </a:ext>
            </a:extLst>
          </p:cNvPr>
          <p:cNvSpPr>
            <a:spLocks noGrp="1"/>
          </p:cNvSpPr>
          <p:nvPr>
            <p:ph type="body" sz="quarter" idx="11"/>
          </p:nvPr>
        </p:nvSpPr>
        <p:spPr/>
        <p:txBody>
          <a:bodyPr/>
          <a:lstStyle/>
          <a:p>
            <a:r>
              <a:rPr lang="en-US" dirty="0"/>
              <a:t>You</a:t>
            </a:r>
          </a:p>
        </p:txBody>
      </p:sp>
    </p:spTree>
    <p:extLst>
      <p:ext uri="{BB962C8B-B14F-4D97-AF65-F5344CB8AC3E}">
        <p14:creationId xmlns:p14="http://schemas.microsoft.com/office/powerpoint/2010/main" val="1494657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D6958-1447-37D1-E298-768DD451D1FE}"/>
              </a:ext>
            </a:extLst>
          </p:cNvPr>
          <p:cNvSpPr>
            <a:spLocks noGrp="1"/>
          </p:cNvSpPr>
          <p:nvPr>
            <p:ph type="title"/>
          </p:nvPr>
        </p:nvSpPr>
        <p:spPr/>
        <p:txBody>
          <a:bodyPr/>
          <a:lstStyle/>
          <a:p>
            <a:r>
              <a:rPr lang="en-US" dirty="0"/>
              <a:t>AGENDA</a:t>
            </a:r>
          </a:p>
        </p:txBody>
      </p:sp>
      <p:sp>
        <p:nvSpPr>
          <p:cNvPr id="4" name="Content Placeholder 3">
            <a:extLst>
              <a:ext uri="{FF2B5EF4-FFF2-40B4-BE49-F238E27FC236}">
                <a16:creationId xmlns:a16="http://schemas.microsoft.com/office/drawing/2014/main" id="{5910C942-5FCA-F337-EED1-DAA03D741184}"/>
              </a:ext>
            </a:extLst>
          </p:cNvPr>
          <p:cNvSpPr>
            <a:spLocks noGrp="1"/>
          </p:cNvSpPr>
          <p:nvPr>
            <p:ph sz="quarter" idx="10"/>
          </p:nvPr>
        </p:nvSpPr>
        <p:spPr/>
        <p:txBody>
          <a:bodyPr/>
          <a:lstStyle/>
          <a:p>
            <a:pPr marL="342900" indent="-342900">
              <a:buAutoNum type="arabicPeriod"/>
            </a:pPr>
            <a:endParaRPr lang="en-US" dirty="0"/>
          </a:p>
          <a:p>
            <a:pPr marL="342900" indent="-342900">
              <a:buAutoNum type="arabicPeriod"/>
            </a:pPr>
            <a:r>
              <a:rPr lang="en-US" dirty="0"/>
              <a:t>Cayuse 424 Internal Documents</a:t>
            </a:r>
          </a:p>
          <a:p>
            <a:pPr marL="342900" indent="-342900">
              <a:buAutoNum type="arabicPeriod"/>
            </a:pPr>
            <a:r>
              <a:rPr lang="en-US" dirty="0"/>
              <a:t>NIH Salary Cap Increase</a:t>
            </a:r>
          </a:p>
          <a:p>
            <a:pPr marL="342900" indent="-342900">
              <a:buAutoNum type="arabicPeriod"/>
            </a:pPr>
            <a:r>
              <a:rPr lang="en-US" dirty="0"/>
              <a:t>NSF Document Updates</a:t>
            </a:r>
          </a:p>
          <a:p>
            <a:pPr marL="342900" indent="-342900">
              <a:buAutoNum type="arabicPeriod"/>
            </a:pPr>
            <a:r>
              <a:rPr lang="en-US" dirty="0"/>
              <a:t>NIH DMS Policy – Budget Impacts</a:t>
            </a:r>
          </a:p>
          <a:p>
            <a:pPr marL="342900" indent="-342900">
              <a:buAutoNum type="arabicPeriod"/>
            </a:pPr>
            <a:endParaRPr lang="en-US" dirty="0"/>
          </a:p>
          <a:p>
            <a:endParaRPr lang="en-US" dirty="0"/>
          </a:p>
        </p:txBody>
      </p:sp>
      <p:pic>
        <p:nvPicPr>
          <p:cNvPr id="35" name="Picture Placeholder 34" descr="Background pattern containing trees and leaves">
            <a:extLst>
              <a:ext uri="{FF2B5EF4-FFF2-40B4-BE49-F238E27FC236}">
                <a16:creationId xmlns:a16="http://schemas.microsoft.com/office/drawing/2014/main" id="{706AA1F0-4286-FBDC-80CB-082230C00B62}"/>
              </a:ext>
            </a:extLst>
          </p:cNvPr>
          <p:cNvPicPr>
            <a:picLocks noGrp="1" noChangeAspect="1"/>
          </p:cNvPicPr>
          <p:nvPr>
            <p:ph type="pic" sz="quarter" idx="11"/>
          </p:nvPr>
        </p:nvPicPr>
        <p:blipFill rotWithShape="1">
          <a:blip r:embed="rId2" cstate="email">
            <a:extLst>
              <a:ext uri="{BEBA8EAE-BF5A-486C-A8C5-ECC9F3942E4B}">
                <a14:imgProps xmlns:a14="http://schemas.microsoft.com/office/drawing/2010/main">
                  <a14:imgLayer r:embed="rId3">
                    <a14:imgEffect>
                      <a14:artisticTexturizer trans="10000"/>
                    </a14:imgEffect>
                  </a14:imgLayer>
                </a14:imgProps>
              </a:ext>
              <a:ext uri="{28A0092B-C50C-407E-A947-70E740481C1C}">
                <a14:useLocalDpi xmlns:a14="http://schemas.microsoft.com/office/drawing/2010/main"/>
              </a:ext>
            </a:extLst>
          </a:blip>
          <a:srcRect/>
          <a:stretch/>
        </p:blipFill>
        <p:spPr/>
      </p:pic>
      <p:pic>
        <p:nvPicPr>
          <p:cNvPr id="32" name="Picture Placeholder 31" descr="A colorful bird on a branch">
            <a:extLst>
              <a:ext uri="{FF2B5EF4-FFF2-40B4-BE49-F238E27FC236}">
                <a16:creationId xmlns:a16="http://schemas.microsoft.com/office/drawing/2014/main" id="{6559220B-9444-553E-AC8C-A684049D225B}"/>
              </a:ext>
            </a:extLst>
          </p:cNvPr>
          <p:cNvPicPr>
            <a:picLocks noGrp="1" noChangeAspect="1"/>
          </p:cNvPicPr>
          <p:nvPr>
            <p:ph type="pic" sz="quarter" idx="12"/>
          </p:nvPr>
        </p:nvPicPr>
        <p:blipFill>
          <a:blip r:embed="rId4">
            <a:extLst>
              <a:ext uri="{BEBA8EAE-BF5A-486C-A8C5-ECC9F3942E4B}">
                <a14:imgProps xmlns:a14="http://schemas.microsoft.com/office/drawing/2010/main">
                  <a14:imgLayer r:embed="rId5">
                    <a14:imgEffect>
                      <a14:artisticTexturizer trans="33000"/>
                    </a14:imgEffect>
                    <a14:imgEffect>
                      <a14:colorTemperature colorTemp="7266"/>
                    </a14:imgEffect>
                    <a14:imgEffect>
                      <a14:saturation sat="88000"/>
                    </a14:imgEffect>
                    <a14:imgEffect>
                      <a14:brightnessContrast bright="5000" contrast="-2000"/>
                    </a14:imgEffect>
                  </a14:imgLayer>
                </a14:imgProps>
              </a:ext>
            </a:extLst>
          </a:blip>
          <a:srcRect l="744" r="744"/>
          <a:stretch>
            <a:fillRect/>
          </a:stretch>
        </p:blipFill>
        <p:spPr/>
      </p:pic>
      <p:sp>
        <p:nvSpPr>
          <p:cNvPr id="29" name="Slide Number Placeholder 28">
            <a:extLst>
              <a:ext uri="{FF2B5EF4-FFF2-40B4-BE49-F238E27FC236}">
                <a16:creationId xmlns:a16="http://schemas.microsoft.com/office/drawing/2014/main" id="{59888851-CB79-343F-8B1E-02716475F36E}"/>
              </a:ext>
            </a:extLst>
          </p:cNvPr>
          <p:cNvSpPr>
            <a:spLocks noGrp="1"/>
          </p:cNvSpPr>
          <p:nvPr>
            <p:ph type="sldNum" sz="quarter" idx="15"/>
          </p:nvPr>
        </p:nvSpPr>
        <p:spPr/>
        <p:txBody>
          <a:bodyPr/>
          <a:lstStyle/>
          <a:p>
            <a:fld id="{B776CE9F-4BD8-A748-847B-B97BB3C5BACA}" type="slidenum">
              <a:rPr lang="en-US" smtClean="0"/>
              <a:pPr/>
              <a:t>2</a:t>
            </a:fld>
            <a:endParaRPr lang="en-US" dirty="0"/>
          </a:p>
        </p:txBody>
      </p:sp>
    </p:spTree>
    <p:extLst>
      <p:ext uri="{BB962C8B-B14F-4D97-AF65-F5344CB8AC3E}">
        <p14:creationId xmlns:p14="http://schemas.microsoft.com/office/powerpoint/2010/main" val="3430532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D3F43-7DE4-A392-050C-1AAE2661CFAC}"/>
              </a:ext>
            </a:extLst>
          </p:cNvPr>
          <p:cNvSpPr>
            <a:spLocks noGrp="1"/>
          </p:cNvSpPr>
          <p:nvPr>
            <p:ph type="title"/>
          </p:nvPr>
        </p:nvSpPr>
        <p:spPr>
          <a:xfrm>
            <a:off x="484631" y="237679"/>
            <a:ext cx="10030969" cy="713232"/>
          </a:xfrm>
        </p:spPr>
        <p:txBody>
          <a:bodyPr/>
          <a:lstStyle/>
          <a:p>
            <a:r>
              <a:rPr lang="en-US" dirty="0"/>
              <a:t>Cayuse 424 –Internal documents</a:t>
            </a:r>
          </a:p>
        </p:txBody>
      </p:sp>
      <p:sp>
        <p:nvSpPr>
          <p:cNvPr id="3" name="Content Placeholder 2">
            <a:extLst>
              <a:ext uri="{FF2B5EF4-FFF2-40B4-BE49-F238E27FC236}">
                <a16:creationId xmlns:a16="http://schemas.microsoft.com/office/drawing/2014/main" id="{8ACF8B49-0968-464D-E865-E529E5203DD8}"/>
              </a:ext>
            </a:extLst>
          </p:cNvPr>
          <p:cNvSpPr>
            <a:spLocks noGrp="1"/>
          </p:cNvSpPr>
          <p:nvPr>
            <p:ph sz="quarter" idx="10"/>
          </p:nvPr>
        </p:nvSpPr>
        <p:spPr>
          <a:xfrm>
            <a:off x="484631" y="1252728"/>
            <a:ext cx="4636008" cy="4094159"/>
          </a:xfrm>
        </p:spPr>
        <p:txBody>
          <a:bodyPr/>
          <a:lstStyle/>
          <a:p>
            <a:r>
              <a:rPr lang="en-US" dirty="0"/>
              <a:t>Please do not add any information that needs to go to the sponsor in  the “Summary” and “Supporting Documents” tabs of Cayuse 424 – they’re internal fields only and do not route to the sponsor.</a:t>
            </a:r>
          </a:p>
          <a:p>
            <a:endParaRPr lang="en-US" dirty="0"/>
          </a:p>
          <a:p>
            <a:endParaRPr lang="en-US" dirty="0"/>
          </a:p>
        </p:txBody>
      </p:sp>
      <p:pic>
        <p:nvPicPr>
          <p:cNvPr id="24" name="Picture Placeholder 23" descr="A parrot perched on a branch">
            <a:extLst>
              <a:ext uri="{FF2B5EF4-FFF2-40B4-BE49-F238E27FC236}">
                <a16:creationId xmlns:a16="http://schemas.microsoft.com/office/drawing/2014/main" id="{ECBDDD0B-C3D4-9B52-6218-455EDACA57AA}"/>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a:xfrm>
            <a:off x="6798562" y="2357689"/>
            <a:ext cx="1874520" cy="4119470"/>
          </a:xfrm>
        </p:spPr>
      </p:pic>
      <p:pic>
        <p:nvPicPr>
          <p:cNvPr id="19" name="Picture Placeholder 18" descr="A parrot perched on a branch">
            <a:extLst>
              <a:ext uri="{FF2B5EF4-FFF2-40B4-BE49-F238E27FC236}">
                <a16:creationId xmlns:a16="http://schemas.microsoft.com/office/drawing/2014/main" id="{480A4568-096A-AB78-C203-AFE537622541}"/>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p:pic>
      <p:sp>
        <p:nvSpPr>
          <p:cNvPr id="15" name="Slide Number Placeholder 14">
            <a:extLst>
              <a:ext uri="{FF2B5EF4-FFF2-40B4-BE49-F238E27FC236}">
                <a16:creationId xmlns:a16="http://schemas.microsoft.com/office/drawing/2014/main" id="{C305AF10-0EEC-6F36-4ED9-DFC80527E83C}"/>
              </a:ext>
            </a:extLst>
          </p:cNvPr>
          <p:cNvSpPr>
            <a:spLocks noGrp="1"/>
          </p:cNvSpPr>
          <p:nvPr>
            <p:ph type="sldNum" sz="quarter" idx="13"/>
          </p:nvPr>
        </p:nvSpPr>
        <p:spPr/>
        <p:txBody>
          <a:bodyPr/>
          <a:lstStyle/>
          <a:p>
            <a:fld id="{B776CE9F-4BD8-A748-847B-B97BB3C5BACA}" type="slidenum">
              <a:rPr lang="en-US" smtClean="0"/>
              <a:pPr/>
              <a:t>3</a:t>
            </a:fld>
            <a:endParaRPr lang="en-US" dirty="0"/>
          </a:p>
        </p:txBody>
      </p:sp>
      <p:pic>
        <p:nvPicPr>
          <p:cNvPr id="9" name="Picture 8">
            <a:extLst>
              <a:ext uri="{FF2B5EF4-FFF2-40B4-BE49-F238E27FC236}">
                <a16:creationId xmlns:a16="http://schemas.microsoft.com/office/drawing/2014/main" id="{4EEDC229-17D2-4091-1C76-A2B43F53D8A0}"/>
              </a:ext>
            </a:extLst>
          </p:cNvPr>
          <p:cNvPicPr>
            <a:picLocks noChangeAspect="1"/>
          </p:cNvPicPr>
          <p:nvPr/>
        </p:nvPicPr>
        <p:blipFill>
          <a:blip r:embed="rId4"/>
          <a:stretch>
            <a:fillRect/>
          </a:stretch>
        </p:blipFill>
        <p:spPr>
          <a:xfrm>
            <a:off x="484631" y="2891838"/>
            <a:ext cx="2248409" cy="3015251"/>
          </a:xfrm>
          <a:prstGeom prst="rect">
            <a:avLst/>
          </a:prstGeom>
        </p:spPr>
      </p:pic>
      <p:sp>
        <p:nvSpPr>
          <p:cNvPr id="10" name="Oval 9">
            <a:extLst>
              <a:ext uri="{FF2B5EF4-FFF2-40B4-BE49-F238E27FC236}">
                <a16:creationId xmlns:a16="http://schemas.microsoft.com/office/drawing/2014/main" id="{BDEFDB8D-32B9-FA37-23BA-F0B953D14D35}"/>
              </a:ext>
            </a:extLst>
          </p:cNvPr>
          <p:cNvSpPr/>
          <p:nvPr/>
        </p:nvSpPr>
        <p:spPr>
          <a:xfrm>
            <a:off x="203200" y="3942080"/>
            <a:ext cx="2600960" cy="104647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8619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E4BC8-F27F-0EC3-F1CF-96BE0A0981F5}"/>
              </a:ext>
            </a:extLst>
          </p:cNvPr>
          <p:cNvSpPr>
            <a:spLocks noGrp="1"/>
          </p:cNvSpPr>
          <p:nvPr>
            <p:ph type="title"/>
          </p:nvPr>
        </p:nvSpPr>
        <p:spPr/>
        <p:txBody>
          <a:bodyPr/>
          <a:lstStyle/>
          <a:p>
            <a:r>
              <a:rPr lang="en-US" dirty="0"/>
              <a:t>NIH Salary cap</a:t>
            </a:r>
          </a:p>
        </p:txBody>
      </p:sp>
      <p:graphicFrame>
        <p:nvGraphicFramePr>
          <p:cNvPr id="26" name="Table 12">
            <a:extLst>
              <a:ext uri="{FF2B5EF4-FFF2-40B4-BE49-F238E27FC236}">
                <a16:creationId xmlns:a16="http://schemas.microsoft.com/office/drawing/2014/main" id="{D9783CCA-C635-7FF9-7B55-723F1CDC767C}"/>
              </a:ext>
            </a:extLst>
          </p:cNvPr>
          <p:cNvGraphicFramePr>
            <a:graphicFrameLocks noGrp="1"/>
          </p:cNvGraphicFramePr>
          <p:nvPr>
            <p:ph sz="quarter" idx="10"/>
            <p:extLst>
              <p:ext uri="{D42A27DB-BD31-4B8C-83A1-F6EECF244321}">
                <p14:modId xmlns:p14="http://schemas.microsoft.com/office/powerpoint/2010/main" val="2265161153"/>
              </p:ext>
            </p:extLst>
          </p:nvPr>
        </p:nvGraphicFramePr>
        <p:xfrm>
          <a:off x="1020120" y="1402494"/>
          <a:ext cx="5543550" cy="4153355"/>
        </p:xfrm>
        <a:graphic>
          <a:graphicData uri="http://schemas.openxmlformats.org/drawingml/2006/table">
            <a:tbl>
              <a:tblPr firstRow="1" bandRow="1"/>
              <a:tblGrid>
                <a:gridCol w="1926280">
                  <a:extLst>
                    <a:ext uri="{9D8B030D-6E8A-4147-A177-3AD203B41FA5}">
                      <a16:colId xmlns:a16="http://schemas.microsoft.com/office/drawing/2014/main" val="3217802514"/>
                    </a:ext>
                  </a:extLst>
                </a:gridCol>
                <a:gridCol w="3617270">
                  <a:extLst>
                    <a:ext uri="{9D8B030D-6E8A-4147-A177-3AD203B41FA5}">
                      <a16:colId xmlns:a16="http://schemas.microsoft.com/office/drawing/2014/main" val="3006268266"/>
                    </a:ext>
                  </a:extLst>
                </a:gridCol>
              </a:tblGrid>
              <a:tr h="830671">
                <a:tc>
                  <a:txBody>
                    <a:bodyPr/>
                    <a:lstStyle/>
                    <a:p>
                      <a:pPr algn="ctr"/>
                      <a:r>
                        <a:rPr lang="en-US" sz="3200" dirty="0">
                          <a:latin typeface="+mj-lt"/>
                        </a:rPr>
                        <a:t>$212,100</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2000" dirty="0">
                          <a:latin typeface="Georgia Pro" panose="02040502050405020303" pitchFamily="18" charset="0"/>
                          <a:cs typeface="Posterama" panose="020B0504020200020000" pitchFamily="34" charset="0"/>
                        </a:rPr>
                        <a:t>Effective 1/1/2023</a:t>
                      </a:r>
                      <a:endParaRPr lang="en-US" sz="2000" dirty="0">
                        <a:latin typeface="Georgia Pro" panose="02040502050405020303" pitchFamily="18" charset="0"/>
                      </a:endParaRPr>
                    </a:p>
                  </a:txBody>
                  <a:tcPr marL="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664363196"/>
                  </a:ext>
                </a:extLst>
              </a:tr>
              <a:tr h="3322684">
                <a:tc gridSpan="2">
                  <a:txBody>
                    <a:bodyPr/>
                    <a:lstStyle/>
                    <a:p>
                      <a:pPr algn="ctr"/>
                      <a:r>
                        <a:rPr lang="en-US" sz="1800" u="sng" kern="1200" dirty="0">
                          <a:solidFill>
                            <a:schemeClr val="tx1"/>
                          </a:solidFill>
                          <a:effectLst/>
                          <a:latin typeface="+mn-lt"/>
                          <a:ea typeface="+mn-ea"/>
                          <a:cs typeface="+mn-cs"/>
                          <a:hlinkClick r:id="rId2"/>
                        </a:rPr>
                        <a:t>https://grants.nih.gov/grants/guide/notice-files/NOT-OD-23-056.html#:~:text=the%20salary%20cap%20for%20grant,January%201%2C%202023%2C%20is%20%24212%2C100</a:t>
                      </a:r>
                      <a:endParaRPr lang="en-US" sz="2000" dirty="0">
                        <a:latin typeface="Georgia Pro" panose="02040502050405020303" pitchFamily="18"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Georgia Pro" panose="02040502050405020303" pitchFamily="18" charset="0"/>
                          <a:cs typeface="Posterama" panose="020B0504020200020000" pitchFamily="34" charset="0"/>
                        </a:rPr>
                        <a:t>Primary goals</a:t>
                      </a:r>
                    </a:p>
                  </a:txBody>
                  <a:tcPr marL="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521488287"/>
                  </a:ext>
                </a:extLst>
              </a:tr>
            </a:tbl>
          </a:graphicData>
        </a:graphic>
      </p:graphicFrame>
      <p:pic>
        <p:nvPicPr>
          <p:cNvPr id="11" name="Picture Placeholder 10" descr="Flamingo">
            <a:extLst>
              <a:ext uri="{FF2B5EF4-FFF2-40B4-BE49-F238E27FC236}">
                <a16:creationId xmlns:a16="http://schemas.microsoft.com/office/drawing/2014/main" id="{6B855994-A782-5275-60E7-EC5601707F44}"/>
              </a:ext>
            </a:extLst>
          </p:cNvPr>
          <p:cNvPicPr>
            <a:picLocks noGrp="1" noChangeAspect="1"/>
          </p:cNvPicPr>
          <p:nvPr>
            <p:ph type="pic" sz="quarter" idx="12"/>
          </p:nvPr>
        </p:nvPicPr>
        <p:blipFill>
          <a:blip r:embed="rId3" cstate="email">
            <a:extLst>
              <a:ext uri="{BEBA8EAE-BF5A-486C-A8C5-ECC9F3942E4B}">
                <a14:imgProps xmlns:a14="http://schemas.microsoft.com/office/drawing/2010/main">
                  <a14:imgLayer r:embed="rId4">
                    <a14:imgEffect>
                      <a14:artisticTexturizer trans="13000"/>
                    </a14:imgEffect>
                    <a14:imgEffect>
                      <a14:colorTemperature colorTemp="6724"/>
                    </a14:imgEffect>
                    <a14:imgEffect>
                      <a14:saturation sat="118000"/>
                    </a14:imgEffect>
                    <a14:imgEffect>
                      <a14:brightnessContrast bright="5000" contrast="-15000"/>
                    </a14:imgEffect>
                  </a14:imgLayer>
                </a14:imgProps>
              </a:ext>
              <a:ext uri="{28A0092B-C50C-407E-A947-70E740481C1C}">
                <a14:useLocalDpi xmlns:a14="http://schemas.microsoft.com/office/drawing/2010/main"/>
              </a:ext>
            </a:extLst>
          </a:blip>
          <a:srcRect/>
          <a:stretch>
            <a:fillRect/>
          </a:stretch>
        </p:blipFill>
        <p:spPr/>
      </p:pic>
      <p:pic>
        <p:nvPicPr>
          <p:cNvPr id="4" name="Picture Placeholder 3" descr="A close up of a plant">
            <a:extLst>
              <a:ext uri="{FF2B5EF4-FFF2-40B4-BE49-F238E27FC236}">
                <a16:creationId xmlns:a16="http://schemas.microsoft.com/office/drawing/2014/main" id="{06C92DE3-9739-0263-28AE-0915F69A3194}"/>
              </a:ext>
            </a:extLst>
          </p:cNvPr>
          <p:cNvPicPr>
            <a:picLocks noGrp="1" noChangeAspect="1"/>
          </p:cNvPicPr>
          <p:nvPr>
            <p:ph type="pic" sz="quarter" idx="11"/>
          </p:nvPr>
        </p:nvPicPr>
        <p:blipFill rotWithShape="1">
          <a:blip r:embed="rId5" cstate="email">
            <a:extLst>
              <a:ext uri="{BEBA8EAE-BF5A-486C-A8C5-ECC9F3942E4B}">
                <a14:imgProps xmlns:a14="http://schemas.microsoft.com/office/drawing/2010/main">
                  <a14:imgLayer r:embed="rId6">
                    <a14:imgEffect>
                      <a14:artisticTexturizer trans="9000"/>
                    </a14:imgEffect>
                    <a14:imgEffect>
                      <a14:colorTemperature colorTemp="9367"/>
                    </a14:imgEffect>
                    <a14:imgEffect>
                      <a14:saturation sat="200000"/>
                    </a14:imgEffect>
                    <a14:imgEffect>
                      <a14:brightnessContrast bright="6000" contrast="-19000"/>
                    </a14:imgEffect>
                  </a14:imgLayer>
                </a14:imgProps>
              </a:ext>
              <a:ext uri="{28A0092B-C50C-407E-A947-70E740481C1C}">
                <a14:useLocalDpi xmlns:a14="http://schemas.microsoft.com/office/drawing/2010/main"/>
              </a:ext>
            </a:extLst>
          </a:blip>
          <a:srcRect/>
          <a:stretch/>
        </p:blipFill>
        <p:spPr/>
      </p:pic>
      <p:sp>
        <p:nvSpPr>
          <p:cNvPr id="5" name="Slide Number Placeholder 14">
            <a:extLst>
              <a:ext uri="{FF2B5EF4-FFF2-40B4-BE49-F238E27FC236}">
                <a16:creationId xmlns:a16="http://schemas.microsoft.com/office/drawing/2014/main" id="{1C3CD26E-7F8E-BC21-E653-5E3F12DE6B69}"/>
              </a:ext>
            </a:extLst>
          </p:cNvPr>
          <p:cNvSpPr txBox="1">
            <a:spLocks/>
          </p:cNvSpPr>
          <p:nvPr/>
        </p:nvSpPr>
        <p:spPr>
          <a:xfrm>
            <a:off x="702112" y="6144768"/>
            <a:ext cx="338328" cy="338328"/>
          </a:xfrm>
          <a:prstGeom prst="ellipse">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76CE9F-4BD8-A748-847B-B97BB3C5BACA}" type="slidenum">
              <a:rPr lang="en-US" sz="1200" smtClean="0">
                <a:latin typeface="+mj-lt"/>
              </a:rPr>
              <a:pPr/>
              <a:t>4</a:t>
            </a:fld>
            <a:endParaRPr lang="en-US" sz="1200" dirty="0">
              <a:latin typeface="+mj-lt"/>
            </a:endParaRPr>
          </a:p>
        </p:txBody>
      </p:sp>
      <p:sp>
        <p:nvSpPr>
          <p:cNvPr id="6" name="Oval 5">
            <a:extLst>
              <a:ext uri="{FF2B5EF4-FFF2-40B4-BE49-F238E27FC236}">
                <a16:creationId xmlns:a16="http://schemas.microsoft.com/office/drawing/2014/main" id="{0594C533-0FE3-F49F-BBFF-77B7A34A3964}"/>
              </a:ext>
            </a:extLst>
          </p:cNvPr>
          <p:cNvSpPr/>
          <p:nvPr/>
        </p:nvSpPr>
        <p:spPr>
          <a:xfrm>
            <a:off x="741680" y="6197600"/>
            <a:ext cx="278440" cy="2854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9397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8BF038-1E35-B3F4-AA1F-79FB37533042}"/>
              </a:ext>
            </a:extLst>
          </p:cNvPr>
          <p:cNvSpPr>
            <a:spLocks noGrp="1"/>
          </p:cNvSpPr>
          <p:nvPr>
            <p:ph type="title"/>
          </p:nvPr>
        </p:nvSpPr>
        <p:spPr>
          <a:xfrm>
            <a:off x="448056" y="539496"/>
            <a:ext cx="7395464" cy="713232"/>
          </a:xfrm>
        </p:spPr>
        <p:txBody>
          <a:bodyPr/>
          <a:lstStyle/>
          <a:p>
            <a:r>
              <a:rPr lang="en-US" dirty="0"/>
              <a:t>Nsf document updates</a:t>
            </a:r>
          </a:p>
        </p:txBody>
      </p:sp>
      <p:sp>
        <p:nvSpPr>
          <p:cNvPr id="3" name="Content Placeholder 2">
            <a:extLst>
              <a:ext uri="{FF2B5EF4-FFF2-40B4-BE49-F238E27FC236}">
                <a16:creationId xmlns:a16="http://schemas.microsoft.com/office/drawing/2014/main" id="{662342AC-E8E7-5055-167D-01DFEC7B605A}"/>
              </a:ext>
            </a:extLst>
          </p:cNvPr>
          <p:cNvSpPr>
            <a:spLocks noGrp="1"/>
          </p:cNvSpPr>
          <p:nvPr>
            <p:ph sz="half" idx="2"/>
          </p:nvPr>
        </p:nvSpPr>
        <p:spPr>
          <a:xfrm>
            <a:off x="530352" y="1330960"/>
            <a:ext cx="6256528" cy="4996688"/>
          </a:xfrm>
        </p:spPr>
        <p:txBody>
          <a:bodyPr/>
          <a:lstStyle/>
          <a:p>
            <a:pPr marL="0" marR="0" indent="0">
              <a:lnSpc>
                <a:spcPct val="105000"/>
              </a:lnSpc>
              <a:spcBef>
                <a:spcPts val="0"/>
              </a:spcBef>
              <a:spcAft>
                <a:spcPts val="0"/>
              </a:spcAft>
              <a:buNone/>
            </a:pPr>
            <a:r>
              <a:rPr lang="en-US" sz="1800" dirty="0">
                <a:effectLst/>
                <a:latin typeface="Arial" panose="020B0604020202020204" pitchFamily="34" charset="0"/>
                <a:ea typeface="Calibri" panose="020F0502020204030204" pitchFamily="34" charset="0"/>
              </a:rPr>
              <a:t>NSF has updated their </a:t>
            </a:r>
            <a:r>
              <a:rPr lang="en-US" sz="1800" u="sng" dirty="0">
                <a:solidFill>
                  <a:srgbClr val="0563C1"/>
                </a:solidFill>
                <a:effectLst/>
                <a:latin typeface="Arial" panose="020B0604020202020204" pitchFamily="34" charset="0"/>
                <a:ea typeface="Calibri" panose="020F0502020204030204" pitchFamily="34" charset="0"/>
                <a:hlinkClick r:id="rId2"/>
              </a:rPr>
              <a:t>Biographical Sketch</a:t>
            </a:r>
            <a:r>
              <a:rPr lang="en-US" sz="1800" dirty="0">
                <a:effectLst/>
                <a:latin typeface="Arial" panose="020B0604020202020204" pitchFamily="34" charset="0"/>
                <a:ea typeface="Calibri" panose="020F0502020204030204" pitchFamily="34" charset="0"/>
              </a:rPr>
              <a:t> and </a:t>
            </a:r>
            <a:r>
              <a:rPr lang="en-US" sz="1800" u="sng" dirty="0">
                <a:solidFill>
                  <a:srgbClr val="0563C1"/>
                </a:solidFill>
                <a:effectLst/>
                <a:latin typeface="Arial" panose="020B0604020202020204" pitchFamily="34" charset="0"/>
                <a:ea typeface="Calibri" panose="020F0502020204030204" pitchFamily="34" charset="0"/>
                <a:hlinkClick r:id="rId3"/>
              </a:rPr>
              <a:t>Current and Pending (Other) Support</a:t>
            </a:r>
            <a:r>
              <a:rPr lang="en-US" sz="1800" dirty="0">
                <a:effectLst/>
                <a:latin typeface="Arial" panose="020B0604020202020204" pitchFamily="34" charset="0"/>
                <a:ea typeface="Calibri" panose="020F0502020204030204" pitchFamily="34" charset="0"/>
              </a:rPr>
              <a:t> formats for consistency with the </a:t>
            </a:r>
            <a:r>
              <a:rPr lang="en-US" sz="1800" i="1" dirty="0">
                <a:effectLst/>
                <a:latin typeface="Arial" panose="020B0604020202020204" pitchFamily="34" charset="0"/>
                <a:ea typeface="Calibri" panose="020F0502020204030204" pitchFamily="34" charset="0"/>
              </a:rPr>
              <a:t>Proposal and Award Policies and Procedures Guide</a:t>
            </a:r>
            <a:r>
              <a:rPr lang="en-US" sz="1800" dirty="0">
                <a:effectLst/>
                <a:latin typeface="Arial" panose="020B0604020202020204" pitchFamily="34" charset="0"/>
                <a:ea typeface="Calibri" panose="020F0502020204030204" pitchFamily="34" charset="0"/>
              </a:rPr>
              <a:t> (PAPPG) (</a:t>
            </a:r>
            <a:r>
              <a:rPr lang="en-US" sz="1800" u="sng" dirty="0">
                <a:solidFill>
                  <a:srgbClr val="0563C1"/>
                </a:solidFill>
                <a:effectLst/>
                <a:latin typeface="Arial" panose="020B0604020202020204" pitchFamily="34" charset="0"/>
                <a:ea typeface="Calibri" panose="020F0502020204030204" pitchFamily="34" charset="0"/>
                <a:hlinkClick r:id="rId4"/>
              </a:rPr>
              <a:t>NSF 23-1</a:t>
            </a:r>
            <a:r>
              <a:rPr lang="en-US" sz="1800" dirty="0">
                <a:effectLst/>
                <a:latin typeface="Arial" panose="020B0604020202020204" pitchFamily="34" charset="0"/>
                <a:ea typeface="Calibri" panose="020F0502020204030204" pitchFamily="34" charset="0"/>
              </a:rPr>
              <a:t>). The revised formats are effective for proposals </a:t>
            </a:r>
            <a:r>
              <a:rPr lang="en-US" sz="1800" b="1" dirty="0">
                <a:effectLst/>
                <a:latin typeface="Arial" panose="020B0604020202020204" pitchFamily="34" charset="0"/>
                <a:ea typeface="Calibri" panose="020F0502020204030204" pitchFamily="34" charset="0"/>
              </a:rPr>
              <a:t>submitted or due on or after January 30, 2023</a:t>
            </a:r>
            <a:r>
              <a:rPr lang="en-US" sz="1800" dirty="0">
                <a:effectLst/>
                <a:latin typeface="Arial" panose="020B0604020202020204" pitchFamily="34" charset="0"/>
                <a:ea typeface="Calibri" panose="020F0502020204030204" pitchFamily="34" charset="0"/>
              </a:rPr>
              <a:t>.</a:t>
            </a:r>
          </a:p>
          <a:p>
            <a:pPr marL="0" marR="0" indent="0">
              <a:lnSpc>
                <a:spcPct val="105000"/>
              </a:lnSpc>
              <a:spcBef>
                <a:spcPts val="0"/>
              </a:spcBef>
              <a:spcAft>
                <a:spcPts val="0"/>
              </a:spcAft>
              <a:buNone/>
            </a:pPr>
            <a:endParaRPr lang="en-US" sz="1800" dirty="0">
              <a:latin typeface="Arial" panose="020B0604020202020204" pitchFamily="34" charset="0"/>
              <a:ea typeface="Calibri" panose="020F0502020204030204" pitchFamily="34" charset="0"/>
            </a:endParaRPr>
          </a:p>
          <a:p>
            <a:pPr marL="0" indent="0">
              <a:lnSpc>
                <a:spcPct val="105000"/>
              </a:lnSpc>
              <a:spcBef>
                <a:spcPts val="0"/>
              </a:spcBef>
              <a:buNone/>
            </a:pPr>
            <a:r>
              <a:rPr lang="en-US" sz="1800" b="1" dirty="0">
                <a:effectLst/>
                <a:latin typeface="Arial" panose="020B0604020202020204" pitchFamily="34" charset="0"/>
                <a:ea typeface="Calibri" panose="020F0502020204030204" pitchFamily="34" charset="0"/>
              </a:rPr>
              <a:t>Reminder:</a:t>
            </a:r>
            <a:r>
              <a:rPr lang="en-US" sz="1800" dirty="0">
                <a:effectLst/>
                <a:latin typeface="Arial" panose="020B0604020202020204" pitchFamily="34" charset="0"/>
                <a:ea typeface="Calibri" panose="020F0502020204030204" pitchFamily="34" charset="0"/>
              </a:rPr>
              <a:t>  Use of SciENcv for the preparation the biographical sketch and current and pending support documents will go into effect for new proposals </a:t>
            </a:r>
            <a:r>
              <a:rPr lang="en-US" sz="1800" b="1" dirty="0">
                <a:effectLst/>
                <a:latin typeface="Arial" panose="020B0604020202020204" pitchFamily="34" charset="0"/>
                <a:ea typeface="Calibri" panose="020F0502020204030204" pitchFamily="34" charset="0"/>
              </a:rPr>
              <a:t>submitted or due on or after October 23, 2023</a:t>
            </a:r>
            <a:r>
              <a:rPr lang="en-US" sz="1800" dirty="0">
                <a:effectLst/>
                <a:latin typeface="Arial" panose="020B0604020202020204" pitchFamily="34"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pPr marL="0" marR="0" indent="0">
              <a:lnSpc>
                <a:spcPct val="105000"/>
              </a:lnSpc>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endParaRPr lang="en-US" dirty="0"/>
          </a:p>
        </p:txBody>
      </p:sp>
      <p:sp>
        <p:nvSpPr>
          <p:cNvPr id="42" name="Slide Number Placeholder 41">
            <a:extLst>
              <a:ext uri="{FF2B5EF4-FFF2-40B4-BE49-F238E27FC236}">
                <a16:creationId xmlns:a16="http://schemas.microsoft.com/office/drawing/2014/main" id="{3D4038E0-5664-D671-BCC0-00F37406FFEB}"/>
              </a:ext>
            </a:extLst>
          </p:cNvPr>
          <p:cNvSpPr>
            <a:spLocks noGrp="1"/>
          </p:cNvSpPr>
          <p:nvPr>
            <p:ph type="sldNum" sz="quarter" idx="12"/>
          </p:nvPr>
        </p:nvSpPr>
        <p:spPr/>
        <p:txBody>
          <a:bodyPr/>
          <a:lstStyle/>
          <a:p>
            <a:fld id="{B776CE9F-4BD8-A748-847B-B97BB3C5BACA}" type="slidenum">
              <a:rPr lang="en-US" smtClean="0"/>
              <a:pPr/>
              <a:t>5</a:t>
            </a:fld>
            <a:endParaRPr lang="en-US" dirty="0"/>
          </a:p>
        </p:txBody>
      </p:sp>
      <p:pic>
        <p:nvPicPr>
          <p:cNvPr id="46" name="Picture Placeholder 45" descr="A close up of a plant">
            <a:extLst>
              <a:ext uri="{FF2B5EF4-FFF2-40B4-BE49-F238E27FC236}">
                <a16:creationId xmlns:a16="http://schemas.microsoft.com/office/drawing/2014/main" id="{848ACDB5-FDA7-F215-521B-3F70CEEB590A}"/>
              </a:ext>
            </a:extLst>
          </p:cNvPr>
          <p:cNvPicPr>
            <a:picLocks noGrp="1" noChangeAspect="1"/>
          </p:cNvPicPr>
          <p:nvPr>
            <p:ph type="pic" sz="quarter" idx="15"/>
          </p:nvPr>
        </p:nvPicPr>
        <p:blipFill>
          <a:blip r:embed="rId5" cstate="email">
            <a:extLst>
              <a:ext uri="{BEBA8EAE-BF5A-486C-A8C5-ECC9F3942E4B}">
                <a14:imgProps xmlns:a14="http://schemas.microsoft.com/office/drawing/2010/main">
                  <a14:imgLayer r:embed="rId6">
                    <a14:imgEffect>
                      <a14:artisticTexturizer trans="9000"/>
                    </a14:imgEffect>
                  </a14:imgLayer>
                </a14:imgProps>
              </a:ext>
              <a:ext uri="{28A0092B-C50C-407E-A947-70E740481C1C}">
                <a14:useLocalDpi xmlns:a14="http://schemas.microsoft.com/office/drawing/2010/main"/>
              </a:ext>
            </a:extLst>
          </a:blip>
          <a:srcRect/>
          <a:stretch>
            <a:fillRect/>
          </a:stretch>
        </p:blipFill>
        <p:spPr/>
      </p:pic>
      <p:pic>
        <p:nvPicPr>
          <p:cNvPr id="33" name="Picture 32" descr="Two flamingos">
            <a:extLst>
              <a:ext uri="{FF2B5EF4-FFF2-40B4-BE49-F238E27FC236}">
                <a16:creationId xmlns:a16="http://schemas.microsoft.com/office/drawing/2014/main" id="{64DB3137-76BB-0187-C2D6-73C48F4C9325}"/>
              </a:ext>
            </a:extLst>
          </p:cNvPr>
          <p:cNvPicPr>
            <a:picLocks noChangeAspect="1"/>
          </p:cNvPicPr>
          <p:nvPr/>
        </p:nvPicPr>
        <p:blipFill>
          <a:blip r:embed="rId7">
            <a:extLst>
              <a:ext uri="{BEBA8EAE-BF5A-486C-A8C5-ECC9F3942E4B}">
                <a14:imgProps xmlns:a14="http://schemas.microsoft.com/office/drawing/2010/main">
                  <a14:imgLayer r:embed="rId8">
                    <a14:imgEffect>
                      <a14:artisticTexturizer/>
                    </a14:imgEffect>
                  </a14:imgLayer>
                </a14:imgProps>
              </a:ext>
            </a:extLst>
          </a:blip>
          <a:stretch>
            <a:fillRect/>
          </a:stretch>
        </p:blipFill>
        <p:spPr>
          <a:xfrm>
            <a:off x="7421615" y="2991592"/>
            <a:ext cx="2488131" cy="3495981"/>
          </a:xfrm>
          <a:prstGeom prst="rect">
            <a:avLst/>
          </a:prstGeom>
        </p:spPr>
      </p:pic>
    </p:spTree>
    <p:extLst>
      <p:ext uri="{BB962C8B-B14F-4D97-AF65-F5344CB8AC3E}">
        <p14:creationId xmlns:p14="http://schemas.microsoft.com/office/powerpoint/2010/main" val="1230733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4FF9FDF-D3EA-6E75-34A2-F5928EBD1C11}"/>
              </a:ext>
            </a:extLst>
          </p:cNvPr>
          <p:cNvSpPr>
            <a:spLocks noGrp="1"/>
          </p:cNvSpPr>
          <p:nvPr>
            <p:ph type="title"/>
          </p:nvPr>
        </p:nvSpPr>
        <p:spPr/>
        <p:txBody>
          <a:bodyPr/>
          <a:lstStyle/>
          <a:p>
            <a:r>
              <a:rPr lang="en-US" sz="4000" dirty="0"/>
              <a:t>NIH DATA MANAGEMENT &amp; SHARING POLICY IMPACTS</a:t>
            </a:r>
            <a:endParaRPr lang="en-US" dirty="0"/>
          </a:p>
        </p:txBody>
      </p:sp>
      <p:pic>
        <p:nvPicPr>
          <p:cNvPr id="11" name="Picture Placeholder 10" descr="A picture of a parrot">
            <a:extLst>
              <a:ext uri="{FF2B5EF4-FFF2-40B4-BE49-F238E27FC236}">
                <a16:creationId xmlns:a16="http://schemas.microsoft.com/office/drawing/2014/main" id="{8EAB847B-3BAD-7C4F-C094-6B5E275C61C2}"/>
              </a:ext>
            </a:extLst>
          </p:cNvPr>
          <p:cNvPicPr>
            <a:picLocks noGrp="1" noChangeAspect="1"/>
          </p:cNvPicPr>
          <p:nvPr>
            <p:ph type="pic" sz="quarter" idx="12"/>
          </p:nvPr>
        </p:nvPicPr>
        <p:blipFill>
          <a:blip r:embed="rId2" cstate="email">
            <a:extLst>
              <a:ext uri="{BEBA8EAE-BF5A-486C-A8C5-ECC9F3942E4B}">
                <a14:imgProps xmlns:a14="http://schemas.microsoft.com/office/drawing/2010/main">
                  <a14:imgLayer r:embed="rId3">
                    <a14:imgEffect>
                      <a14:artisticTexturizer trans="29000" scaling="21"/>
                    </a14:imgEffect>
                    <a14:imgEffect>
                      <a14:colorTemperature colorTemp="6626"/>
                    </a14:imgEffect>
                    <a14:imgEffect>
                      <a14:saturation sat="135000"/>
                    </a14:imgEffect>
                    <a14:imgEffect>
                      <a14:brightnessContrast bright="-4000" contrast="-30000"/>
                    </a14:imgEffect>
                  </a14:imgLayer>
                </a14:imgProps>
              </a:ext>
              <a:ext uri="{28A0092B-C50C-407E-A947-70E740481C1C}">
                <a14:useLocalDpi xmlns:a14="http://schemas.microsoft.com/office/drawing/2010/main"/>
              </a:ext>
            </a:extLst>
          </a:blip>
          <a:srcRect/>
          <a:stretch>
            <a:fillRect/>
          </a:stretch>
        </p:blipFill>
        <p:spPr>
          <a:xfrm>
            <a:off x="8774113" y="3168650"/>
            <a:ext cx="2835275" cy="2833688"/>
          </a:xfrm>
          <a:custGeom>
            <a:avLst/>
            <a:gdLst>
              <a:gd name="connsiteX0" fmla="*/ 1415286 w 2830572"/>
              <a:gd name="connsiteY0" fmla="*/ 0 h 2834640"/>
              <a:gd name="connsiteX1" fmla="*/ 2830572 w 2830572"/>
              <a:gd name="connsiteY1" fmla="*/ 1417320 h 2834640"/>
              <a:gd name="connsiteX2" fmla="*/ 1415286 w 2830572"/>
              <a:gd name="connsiteY2" fmla="*/ 2834640 h 2834640"/>
              <a:gd name="connsiteX3" fmla="*/ 0 w 2830572"/>
              <a:gd name="connsiteY3" fmla="*/ 1417320 h 2834640"/>
              <a:gd name="connsiteX4" fmla="*/ 1415286 w 2830572"/>
              <a:gd name="connsiteY4" fmla="*/ 0 h 283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0572" h="2834640">
                <a:moveTo>
                  <a:pt x="1415286" y="0"/>
                </a:moveTo>
                <a:cubicBezTo>
                  <a:pt x="2196927" y="0"/>
                  <a:pt x="2830572" y="634556"/>
                  <a:pt x="2830572" y="1417320"/>
                </a:cubicBezTo>
                <a:cubicBezTo>
                  <a:pt x="2830572" y="2200084"/>
                  <a:pt x="2196927" y="2834640"/>
                  <a:pt x="1415286" y="2834640"/>
                </a:cubicBezTo>
                <a:cubicBezTo>
                  <a:pt x="633645" y="2834640"/>
                  <a:pt x="0" y="2200084"/>
                  <a:pt x="0" y="1417320"/>
                </a:cubicBezTo>
                <a:cubicBezTo>
                  <a:pt x="0" y="634556"/>
                  <a:pt x="633645" y="0"/>
                  <a:pt x="1415286" y="0"/>
                </a:cubicBezTo>
                <a:close/>
              </a:path>
            </a:pathLst>
          </a:custGeom>
          <a:ln w="12700">
            <a:solidFill>
              <a:schemeClr val="tx1"/>
            </a:solidFill>
          </a:ln>
        </p:spPr>
      </p:pic>
      <p:pic>
        <p:nvPicPr>
          <p:cNvPr id="6" name="Picture Placeholder 5" descr="A close up of a plant">
            <a:extLst>
              <a:ext uri="{FF2B5EF4-FFF2-40B4-BE49-F238E27FC236}">
                <a16:creationId xmlns:a16="http://schemas.microsoft.com/office/drawing/2014/main" id="{1B7E0321-3D73-B795-75FF-39794522922D}"/>
              </a:ext>
            </a:extLst>
          </p:cNvPr>
          <p:cNvPicPr>
            <a:picLocks noGrp="1" noChangeAspect="1"/>
          </p:cNvPicPr>
          <p:nvPr>
            <p:ph type="pic" sz="quarter" idx="11"/>
          </p:nvPr>
        </p:nvPicPr>
        <p:blipFill rotWithShape="1">
          <a:blip r:embed="rId4">
            <a:extLst>
              <a:ext uri="{BEBA8EAE-BF5A-486C-A8C5-ECC9F3942E4B}">
                <a14:imgProps xmlns:a14="http://schemas.microsoft.com/office/drawing/2010/main">
                  <a14:imgLayer r:embed="rId5">
                    <a14:imgEffect>
                      <a14:artisticTexturizer/>
                    </a14:imgEffect>
                  </a14:imgLayer>
                </a14:imgProps>
              </a:ext>
              <a:ext uri="{28A0092B-C50C-407E-A947-70E740481C1C}">
                <a14:useLocalDpi xmlns:a14="http://schemas.microsoft.com/office/drawing/2010/main"/>
              </a:ext>
            </a:extLst>
          </a:blip>
          <a:srcRect/>
          <a:stretch/>
        </p:blipFill>
        <p:spPr/>
      </p:pic>
      <p:sp>
        <p:nvSpPr>
          <p:cNvPr id="3" name="Subtitle 2">
            <a:extLst>
              <a:ext uri="{FF2B5EF4-FFF2-40B4-BE49-F238E27FC236}">
                <a16:creationId xmlns:a16="http://schemas.microsoft.com/office/drawing/2014/main" id="{60E869C8-0AA1-0398-7132-F9649DB05DF9}"/>
              </a:ext>
            </a:extLst>
          </p:cNvPr>
          <p:cNvSpPr>
            <a:spLocks noGrp="1"/>
          </p:cNvSpPr>
          <p:nvPr>
            <p:ph type="subTitle" idx="1"/>
          </p:nvPr>
        </p:nvSpPr>
        <p:spPr>
          <a:xfrm>
            <a:off x="448056" y="4585494"/>
            <a:ext cx="7389368" cy="667226"/>
          </a:xfrm>
        </p:spPr>
        <p:txBody>
          <a:bodyPr/>
          <a:lstStyle/>
          <a:p>
            <a:r>
              <a:rPr lang="en-US" sz="1800" dirty="0">
                <a:effectLst/>
                <a:latin typeface="Arial" panose="020B0604020202020204" pitchFamily="34" charset="0"/>
                <a:ea typeface="Calibri" panose="020F0502020204030204" pitchFamily="34" charset="0"/>
              </a:rPr>
              <a:t>New Data Management and Sharing policies (DMS) affect b</a:t>
            </a:r>
            <a:r>
              <a:rPr lang="en-US" sz="1800" dirty="0">
                <a:latin typeface="Arial" panose="020B0604020202020204" pitchFamily="34" charset="0"/>
                <a:ea typeface="Calibri" panose="020F0502020204030204" pitchFamily="34" charset="0"/>
              </a:rPr>
              <a:t>udget and Form H requirements </a:t>
            </a:r>
            <a:r>
              <a:rPr lang="en-US" sz="1800" dirty="0">
                <a:effectLst/>
                <a:latin typeface="Arial" panose="020B0604020202020204" pitchFamily="34" charset="0"/>
                <a:ea typeface="Calibri" panose="020F0502020204030204" pitchFamily="34" charset="0"/>
              </a:rPr>
              <a:t>for NIH applications due on or after 01/25/23</a:t>
            </a: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556809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73DB1-C5DA-323E-732B-419E80BEA243}"/>
              </a:ext>
            </a:extLst>
          </p:cNvPr>
          <p:cNvSpPr>
            <a:spLocks noGrp="1"/>
          </p:cNvSpPr>
          <p:nvPr>
            <p:ph type="title"/>
          </p:nvPr>
        </p:nvSpPr>
        <p:spPr>
          <a:xfrm>
            <a:off x="314960" y="539496"/>
            <a:ext cx="11572240" cy="713232"/>
          </a:xfrm>
        </p:spPr>
        <p:txBody>
          <a:bodyPr/>
          <a:lstStyle/>
          <a:p>
            <a:r>
              <a:rPr lang="en-US" dirty="0"/>
              <a:t>background</a:t>
            </a:r>
          </a:p>
        </p:txBody>
      </p:sp>
      <p:sp>
        <p:nvSpPr>
          <p:cNvPr id="3" name="Content Placeholder 2">
            <a:extLst>
              <a:ext uri="{FF2B5EF4-FFF2-40B4-BE49-F238E27FC236}">
                <a16:creationId xmlns:a16="http://schemas.microsoft.com/office/drawing/2014/main" id="{9CB62B0C-4418-B445-4FF9-04956266E192}"/>
              </a:ext>
            </a:extLst>
          </p:cNvPr>
          <p:cNvSpPr>
            <a:spLocks noGrp="1"/>
          </p:cNvSpPr>
          <p:nvPr>
            <p:ph idx="1"/>
          </p:nvPr>
        </p:nvSpPr>
        <p:spPr>
          <a:xfrm>
            <a:off x="731520" y="1442720"/>
            <a:ext cx="10716768" cy="4601464"/>
          </a:xfrm>
        </p:spPr>
        <p:txBody>
          <a:bodyPr/>
          <a:lstStyle/>
          <a:p>
            <a:pPr marL="0" marR="0" indent="0">
              <a:spcBef>
                <a:spcPts val="0"/>
              </a:spcBef>
              <a:spcAft>
                <a:spcPts val="0"/>
              </a:spcAft>
              <a:buNone/>
            </a:pPr>
            <a:r>
              <a:rPr lang="en-US" sz="1800" dirty="0">
                <a:solidFill>
                  <a:srgbClr val="212529"/>
                </a:solidFill>
                <a:effectLst/>
                <a:latin typeface="Arial" panose="020B0604020202020204" pitchFamily="34" charset="0"/>
                <a:ea typeface="Calibri" panose="020F0502020204030204" pitchFamily="34" charset="0"/>
                <a:cs typeface="Arial" panose="020B0604020202020204" pitchFamily="34" charset="0"/>
              </a:rPr>
              <a:t>NIH now requires all applicants planning to generate scientific data to prepare a DMS Plan that describes how the scientific data will be managed and shared. For more on what constitutes scientific data, see </a:t>
            </a:r>
            <a:r>
              <a:rPr lang="en-US" sz="1800" u="none" strike="noStrike"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Research Covered Under the Data Management &amp; Sharing Policy</a:t>
            </a:r>
            <a:r>
              <a:rPr lang="en-US" sz="1800" dirty="0">
                <a:effectLst/>
                <a:latin typeface="Arial" panose="020B0604020202020204" pitchFamily="34" charset="0"/>
                <a:ea typeface="Calibri" panose="020F0502020204030204" pitchFamily="34" charset="0"/>
                <a:cs typeface="Arial" panose="020B0604020202020204" pitchFamily="34" charset="0"/>
              </a:rPr>
              <a:t>.  This applies to research projects, but may not apply to conferences, training and fellowship or construction.</a:t>
            </a:r>
          </a:p>
          <a:p>
            <a:pPr marL="0" marR="0" indent="0">
              <a:spcBef>
                <a:spcPts val="0"/>
              </a:spcBef>
              <a:spcAft>
                <a:spcPts val="0"/>
              </a:spcAft>
              <a:buNone/>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5000"/>
              </a:lnSpc>
              <a:spcBef>
                <a:spcPts val="0"/>
              </a:spcBef>
              <a:spcAft>
                <a:spcPts val="0"/>
              </a:spcAft>
              <a:buFont typeface="Wingdings" panose="05000000000000000000" pitchFamily="2"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Policy: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457200" marR="0">
              <a:lnSpc>
                <a:spcPct val="105000"/>
              </a:lnSpc>
              <a:spcBef>
                <a:spcPts val="0"/>
              </a:spcBef>
              <a:spcAft>
                <a:spcPts val="0"/>
              </a:spcAft>
            </a:pP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https://sharing.nih.gov/data-management-and-sharing-policy</a:t>
            </a:r>
            <a:r>
              <a:rPr lang="en-US" sz="1800" dirty="0">
                <a:effectLst/>
                <a:latin typeface="Arial" panose="020B0604020202020204" pitchFamily="34" charset="0"/>
                <a:ea typeface="Calibri" panose="020F0502020204030204" pitchFamily="34" charset="0"/>
                <a:cs typeface="Arial" panose="020B0604020202020204" pitchFamily="34" charset="0"/>
              </a:rPr>
              <a:t> </a:t>
            </a:r>
            <a:br>
              <a:rPr lang="en-US" sz="1800" dirty="0">
                <a:effectLst/>
                <a:latin typeface="Arial" panose="020B0604020202020204" pitchFamily="34" charset="0"/>
                <a:ea typeface="Calibri" panose="020F0502020204030204" pitchFamily="34" charset="0"/>
                <a:cs typeface="Arial" panose="020B0604020202020204" pitchFamily="34" charset="0"/>
              </a:rPr>
            </a:b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5000"/>
              </a:lnSpc>
              <a:spcBef>
                <a:spcPts val="0"/>
              </a:spcBef>
              <a:spcAft>
                <a:spcPts val="0"/>
              </a:spcAft>
              <a:buFont typeface="Wingdings" panose="05000000000000000000" pitchFamily="2"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Forms H guidelines: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457200" marR="0">
              <a:lnSpc>
                <a:spcPct val="105000"/>
              </a:lnSpc>
              <a:spcBef>
                <a:spcPts val="0"/>
              </a:spcBef>
              <a:spcAft>
                <a:spcPts val="800"/>
              </a:spcAft>
            </a:pP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https://grants.nih.gov/grants/how-to-apply-application-guide/forms-h/general-forms-h.pdf</a:t>
            </a:r>
            <a:r>
              <a:rPr lang="en-US" sz="1800" dirty="0">
                <a:effectLst/>
                <a:latin typeface="Arial" panose="020B0604020202020204" pitchFamily="34" charset="0"/>
                <a:ea typeface="Calibri" panose="020F0502020204030204" pitchFamily="34" charset="0"/>
                <a:cs typeface="Arial" panose="020B0604020202020204" pitchFamily="34" charset="0"/>
              </a:rPr>
              <a:t> </a:t>
            </a:r>
          </a:p>
          <a:p>
            <a:pPr marR="0" indent="0">
              <a:lnSpc>
                <a:spcPct val="105000"/>
              </a:lnSpc>
              <a:spcBef>
                <a:spcPts val="0"/>
              </a:spcBef>
              <a:spcAft>
                <a:spcPts val="800"/>
              </a:spcAft>
              <a:buNone/>
            </a:pPr>
            <a:endParaRPr lang="en-US" sz="1800" dirty="0">
              <a:latin typeface="Arial" panose="020B0604020202020204" pitchFamily="34" charset="0"/>
              <a:ea typeface="Calibri" panose="020F0502020204030204" pitchFamily="34" charset="0"/>
              <a:cs typeface="Arial" panose="020B0604020202020204" pitchFamily="34" charset="0"/>
            </a:endParaRPr>
          </a:p>
          <a:p>
            <a:pPr marR="0" indent="0">
              <a:lnSpc>
                <a:spcPct val="105000"/>
              </a:lnSpc>
              <a:spcBef>
                <a:spcPts val="0"/>
              </a:spcBef>
              <a:spcAft>
                <a:spcPts val="800"/>
              </a:spcAft>
              <a:buNone/>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R="0" indent="0">
              <a:lnSpc>
                <a:spcPct val="105000"/>
              </a:lnSpc>
              <a:spcBef>
                <a:spcPts val="0"/>
              </a:spcBef>
              <a:spcAft>
                <a:spcPts val="800"/>
              </a:spcAft>
              <a:buNone/>
            </a:pPr>
            <a:endParaRPr lang="en-US" sz="1800" dirty="0">
              <a:latin typeface="Arial" panose="020B0604020202020204" pitchFamily="34" charset="0"/>
              <a:ea typeface="Calibri" panose="020F0502020204030204" pitchFamily="34" charset="0"/>
              <a:cs typeface="Arial" panose="020B0604020202020204" pitchFamily="34" charset="0"/>
            </a:endParaRPr>
          </a:p>
          <a:p>
            <a:pPr marL="0" marR="0" indent="0">
              <a:lnSpc>
                <a:spcPct val="105000"/>
              </a:lnSpc>
              <a:spcBef>
                <a:spcPts val="0"/>
              </a:spcBef>
              <a:spcAft>
                <a:spcPts val="800"/>
              </a:spcAft>
              <a:buNone/>
            </a:pPr>
            <a:r>
              <a:rPr lang="en-US" dirty="0">
                <a:effectLst/>
                <a:latin typeface="Arial" panose="020B0604020202020204" pitchFamily="34" charset="0"/>
                <a:ea typeface="Calibri" panose="020F0502020204030204" pitchFamily="34" charset="0"/>
                <a:cs typeface="Arial" panose="020B0604020202020204" pitchFamily="34" charset="0"/>
              </a:rPr>
              <a:t>Credit: Alyssa Bunn</a:t>
            </a:r>
          </a:p>
          <a:p>
            <a:pPr marL="0" indent="0">
              <a:buNone/>
            </a:pPr>
            <a:endParaRPr lang="en-US" dirty="0"/>
          </a:p>
        </p:txBody>
      </p:sp>
      <p:sp>
        <p:nvSpPr>
          <p:cNvPr id="6" name="Slide Number Placeholder 5">
            <a:extLst>
              <a:ext uri="{FF2B5EF4-FFF2-40B4-BE49-F238E27FC236}">
                <a16:creationId xmlns:a16="http://schemas.microsoft.com/office/drawing/2014/main" id="{CF4CCEF8-A9CA-D9C6-8502-0C61EBB66429}"/>
              </a:ext>
            </a:extLst>
          </p:cNvPr>
          <p:cNvSpPr>
            <a:spLocks noGrp="1"/>
          </p:cNvSpPr>
          <p:nvPr>
            <p:ph type="sldNum" sz="quarter" idx="12"/>
          </p:nvPr>
        </p:nvSpPr>
        <p:spPr/>
        <p:txBody>
          <a:bodyPr/>
          <a:lstStyle/>
          <a:p>
            <a:fld id="{B776CE9F-4BD8-A748-847B-B97BB3C5BACA}" type="slidenum">
              <a:rPr lang="en-US" smtClean="0"/>
              <a:t>7</a:t>
            </a:fld>
            <a:endParaRPr lang="en-US" dirty="0"/>
          </a:p>
        </p:txBody>
      </p:sp>
    </p:spTree>
    <p:extLst>
      <p:ext uri="{BB962C8B-B14F-4D97-AF65-F5344CB8AC3E}">
        <p14:creationId xmlns:p14="http://schemas.microsoft.com/office/powerpoint/2010/main" val="2581266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73DB1-C5DA-323E-732B-419E80BEA243}"/>
              </a:ext>
            </a:extLst>
          </p:cNvPr>
          <p:cNvSpPr>
            <a:spLocks noGrp="1"/>
          </p:cNvSpPr>
          <p:nvPr>
            <p:ph type="title"/>
          </p:nvPr>
        </p:nvSpPr>
        <p:spPr>
          <a:xfrm>
            <a:off x="314960" y="539496"/>
            <a:ext cx="11572240" cy="713232"/>
          </a:xfrm>
        </p:spPr>
        <p:txBody>
          <a:bodyPr/>
          <a:lstStyle/>
          <a:p>
            <a:r>
              <a:rPr lang="en-US" dirty="0"/>
              <a:t>Budgeting for dms costs</a:t>
            </a:r>
          </a:p>
        </p:txBody>
      </p:sp>
      <p:sp>
        <p:nvSpPr>
          <p:cNvPr id="3" name="Content Placeholder 2">
            <a:extLst>
              <a:ext uri="{FF2B5EF4-FFF2-40B4-BE49-F238E27FC236}">
                <a16:creationId xmlns:a16="http://schemas.microsoft.com/office/drawing/2014/main" id="{9CB62B0C-4418-B445-4FF9-04956266E192}"/>
              </a:ext>
            </a:extLst>
          </p:cNvPr>
          <p:cNvSpPr>
            <a:spLocks noGrp="1"/>
          </p:cNvSpPr>
          <p:nvPr>
            <p:ph idx="1"/>
          </p:nvPr>
        </p:nvSpPr>
        <p:spPr>
          <a:xfrm>
            <a:off x="737616" y="1252728"/>
            <a:ext cx="10716768" cy="4601464"/>
          </a:xfrm>
        </p:spPr>
        <p:txBody>
          <a:bodyPr/>
          <a:lstStyle/>
          <a:p>
            <a:pPr marL="0" marR="0" indent="0">
              <a:spcBef>
                <a:spcPts val="0"/>
              </a:spcBef>
              <a:spcAft>
                <a:spcPts val="0"/>
              </a:spcAft>
              <a:buNone/>
            </a:pPr>
            <a:r>
              <a:rPr lang="en-US" b="1" dirty="0">
                <a:effectLst/>
                <a:latin typeface="Arial" panose="020B0604020202020204" pitchFamily="34" charset="0"/>
                <a:ea typeface="Calibri" panose="020F0502020204030204" pitchFamily="34" charset="0"/>
                <a:cs typeface="Arial" panose="020B0604020202020204" pitchFamily="34" charset="0"/>
              </a:rPr>
              <a:t>RR Detailed Budget:</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dirty="0">
                <a:effectLst/>
                <a:latin typeface="Arial" panose="020B0604020202020204" pitchFamily="34" charset="0"/>
                <a:ea typeface="Calibri" panose="020F0502020204030204" pitchFamily="34" charset="0"/>
                <a:cs typeface="Arial" panose="020B0604020202020204" pitchFamily="34" charset="0"/>
              </a:rPr>
              <a:t>Each budget must have a line item in other expenses for the Data Management and Sharing Costs even if no funding is requested: </a:t>
            </a:r>
          </a:p>
          <a:p>
            <a:pPr marL="0" marR="0" lvl="1" indent="0">
              <a:lnSpc>
                <a:spcPct val="105000"/>
              </a:lnSpc>
              <a:spcBef>
                <a:spcPts val="0"/>
              </a:spcBef>
              <a:spcAft>
                <a:spcPts val="80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The line item must be titled "Data Management and Sharing Costs" (without quotation marks but following exact phrase and spacing).The line item must only be used for Data Management and Sharing costs and cannot include or be combined with any "Other" costs. If no cost will be  incurred, enter "0" in the "Funds Requested" column. Details regarding Data Management and Sharing costs must be specified in the Budget Justification attachment(L), pursuant to the instructions.</a:t>
            </a:r>
            <a:br>
              <a:rPr lang="en-US" dirty="0">
                <a:latin typeface="Arial" panose="020B0604020202020204" pitchFamily="34" charset="0"/>
                <a:ea typeface="Times New Roman" panose="02020603050405020304" pitchFamily="18" charset="0"/>
                <a:cs typeface="Arial" panose="020B0604020202020204" pitchFamily="34" charset="0"/>
              </a:rPr>
            </a:br>
            <a:endParaRPr lang="en-US" dirty="0">
              <a:latin typeface="Arial" panose="020B0604020202020204" pitchFamily="34" charset="0"/>
              <a:ea typeface="Times New Roman" panose="02020603050405020304" pitchFamily="18" charset="0"/>
              <a:cs typeface="Arial" panose="020B0604020202020204" pitchFamily="34" charset="0"/>
            </a:endParaRPr>
          </a:p>
          <a:p>
            <a:pPr marL="0" marR="0" lvl="1" indent="0">
              <a:lnSpc>
                <a:spcPct val="105000"/>
              </a:lnSpc>
              <a:spcBef>
                <a:spcPts val="0"/>
              </a:spcBef>
              <a:spcAft>
                <a:spcPts val="800"/>
              </a:spcAft>
              <a:buNone/>
            </a:pPr>
            <a:r>
              <a:rPr lang="en-US" b="1" dirty="0">
                <a:effectLst/>
                <a:latin typeface="Arial" panose="020B0604020202020204" pitchFamily="34" charset="0"/>
                <a:ea typeface="Calibri" panose="020F0502020204030204" pitchFamily="34" charset="0"/>
                <a:cs typeface="Arial" panose="020B0604020202020204" pitchFamily="34" charset="0"/>
              </a:rPr>
              <a:t>RR Modular Budget:</a:t>
            </a:r>
            <a:br>
              <a:rPr lang="en-US" b="1" dirty="0">
                <a:latin typeface="Arial" panose="020B0604020202020204" pitchFamily="34" charset="0"/>
                <a:ea typeface="Calibri" panose="020F0502020204030204" pitchFamily="34" charset="0"/>
                <a:cs typeface="Arial" panose="020B0604020202020204" pitchFamily="34" charset="0"/>
              </a:rPr>
            </a:br>
            <a:r>
              <a:rPr lang="en-US" dirty="0">
                <a:effectLst/>
                <a:latin typeface="Arial" panose="020B0604020202020204" pitchFamily="34" charset="0"/>
                <a:ea typeface="Times New Roman" panose="02020603050405020304" pitchFamily="18" charset="0"/>
                <a:cs typeface="Arial" panose="020B0604020202020204" pitchFamily="34" charset="0"/>
              </a:rPr>
              <a:t>Additional Narrative Justification: Special Instructions for Applications Submitted with a Data Management and Sharing (DMS) Plan: If a Data Management and Sharing (DMS) Plan is required in the proposed application, (see instructions for the “Other Plan(s)” attachment on the PHS 398 Research Plan Form and the PHS 398 Career Development Award Supplemental Form, as applicable), the Additional Narrative Justification is required.</a:t>
            </a:r>
            <a:br>
              <a:rPr lang="en-US" dirty="0">
                <a:latin typeface="Arial" panose="020B0604020202020204" pitchFamily="34" charset="0"/>
                <a:ea typeface="Times New Roman" panose="02020603050405020304" pitchFamily="18" charset="0"/>
                <a:cs typeface="Arial" panose="020B0604020202020204" pitchFamily="34" charset="0"/>
              </a:rPr>
            </a:br>
            <a:br>
              <a:rPr lang="en-US" dirty="0">
                <a:latin typeface="Arial" panose="020B0604020202020204" pitchFamily="34" charset="0"/>
                <a:ea typeface="Times New Roman" panose="02020603050405020304" pitchFamily="18" charset="0"/>
                <a:cs typeface="Arial" panose="020B0604020202020204" pitchFamily="34" charset="0"/>
              </a:rPr>
            </a:br>
            <a:r>
              <a:rPr lang="en-US" b="1" dirty="0">
                <a:effectLst/>
                <a:latin typeface="Arial" panose="020B0604020202020204" pitchFamily="34" charset="0"/>
                <a:ea typeface="Calibri" panose="020F0502020204030204" pitchFamily="34" charset="0"/>
                <a:cs typeface="Arial" panose="020B0604020202020204" pitchFamily="34" charset="0"/>
              </a:rPr>
              <a:t>Justification Details:</a:t>
            </a:r>
            <a:r>
              <a:rPr lang="en-US" dirty="0">
                <a:effectLst/>
                <a:latin typeface="Arial" panose="020B0604020202020204" pitchFamily="34" charset="0"/>
                <a:ea typeface="Calibri" panose="020F0502020204030204" pitchFamily="34" charset="0"/>
                <a:cs typeface="Arial" panose="020B0604020202020204" pitchFamily="34" charset="0"/>
              </a:rPr>
              <a:t> </a:t>
            </a:r>
            <a:br>
              <a:rPr lang="en-US" dirty="0">
                <a:effectLst/>
                <a:latin typeface="Arial" panose="020B0604020202020204" pitchFamily="34" charset="0"/>
                <a:ea typeface="Calibri" panose="020F0502020204030204" pitchFamily="34" charset="0"/>
                <a:cs typeface="Arial" panose="020B0604020202020204" pitchFamily="34" charset="0"/>
              </a:rPr>
            </a:br>
            <a:r>
              <a:rPr lang="en-US" dirty="0">
                <a:effectLst/>
                <a:latin typeface="Arial" panose="020B0604020202020204" pitchFamily="34" charset="0"/>
                <a:ea typeface="Times New Roman" panose="02020603050405020304" pitchFamily="18" charset="0"/>
                <a:cs typeface="Arial" panose="020B0604020202020204" pitchFamily="34" charset="0"/>
              </a:rPr>
              <a:t>The Data Management and Sharing justification must be clearly labeled as “Data Management and Sharing Justification” followed by the requested dollar amount. If no cost will be incurred, enter "0" for the requested dollar amount. Also include a brief justification of the proposed activities that will incur costs. Provide a brief summary of type and amount of scientific data to be preserved and shared and the name of the established repository(ies) where they will be preserved and shared. Indicate general cost categories such as curating data and developing supporting documentation, local data management considerations, preserving and sharing data through established repositories, etc., including an amount for each category and a brief explanation. The recommended length of the justification should be no more than half a page.</a:t>
            </a:r>
            <a:endParaRPr lang="en-US" sz="1100" dirty="0">
              <a:latin typeface="Arial" panose="020B0604020202020204" pitchFamily="34" charset="0"/>
              <a:ea typeface="Calibri" panose="020F0502020204030204" pitchFamily="34" charset="0"/>
            </a:endParaRPr>
          </a:p>
          <a:p>
            <a:pPr marL="0" indent="0">
              <a:lnSpc>
                <a:spcPct val="105000"/>
              </a:lnSpc>
              <a:spcBef>
                <a:spcPts val="0"/>
              </a:spcBef>
              <a:spcAft>
                <a:spcPts val="800"/>
              </a:spcAft>
              <a:buNone/>
            </a:pPr>
            <a:r>
              <a:rPr lang="en-US" sz="1100" dirty="0">
                <a:effectLst/>
                <a:latin typeface="Arial" panose="020B0604020202020204" pitchFamily="34" charset="0"/>
                <a:ea typeface="Calibri" panose="020F0502020204030204" pitchFamily="34" charset="0"/>
                <a:cs typeface="Arial" panose="020B0604020202020204" pitchFamily="34" charset="0"/>
              </a:rPr>
              <a:t>Credit: Alyssa Bunn</a:t>
            </a:r>
          </a:p>
          <a:p>
            <a:pPr marL="0" marR="0" lvl="0" indent="0">
              <a:lnSpc>
                <a:spcPct val="105000"/>
              </a:lnSpc>
              <a:spcBef>
                <a:spcPts val="0"/>
              </a:spcBef>
              <a:spcAft>
                <a:spcPts val="800"/>
              </a:spcAft>
              <a:buNone/>
            </a:pPr>
            <a:endParaRPr lang="en-US" sz="1100" dirty="0">
              <a:effectLst/>
              <a:latin typeface="Calibri" panose="020F0502020204030204" pitchFamily="34" charset="0"/>
              <a:ea typeface="Calibri" panose="020F0502020204030204" pitchFamily="34" charset="0"/>
            </a:endParaRPr>
          </a:p>
          <a:p>
            <a:pPr marL="0" indent="0">
              <a:buNone/>
            </a:pPr>
            <a:endParaRPr lang="en-US" dirty="0"/>
          </a:p>
        </p:txBody>
      </p:sp>
      <p:sp>
        <p:nvSpPr>
          <p:cNvPr id="6" name="Slide Number Placeholder 5">
            <a:extLst>
              <a:ext uri="{FF2B5EF4-FFF2-40B4-BE49-F238E27FC236}">
                <a16:creationId xmlns:a16="http://schemas.microsoft.com/office/drawing/2014/main" id="{CF4CCEF8-A9CA-D9C6-8502-0C61EBB66429}"/>
              </a:ext>
            </a:extLst>
          </p:cNvPr>
          <p:cNvSpPr>
            <a:spLocks noGrp="1"/>
          </p:cNvSpPr>
          <p:nvPr>
            <p:ph type="sldNum" sz="quarter" idx="12"/>
          </p:nvPr>
        </p:nvSpPr>
        <p:spPr/>
        <p:txBody>
          <a:bodyPr/>
          <a:lstStyle/>
          <a:p>
            <a:fld id="{B776CE9F-4BD8-A748-847B-B97BB3C5BACA}" type="slidenum">
              <a:rPr lang="en-US" smtClean="0"/>
              <a:t>8</a:t>
            </a:fld>
            <a:endParaRPr lang="en-US" dirty="0"/>
          </a:p>
        </p:txBody>
      </p:sp>
    </p:spTree>
    <p:extLst>
      <p:ext uri="{BB962C8B-B14F-4D97-AF65-F5344CB8AC3E}">
        <p14:creationId xmlns:p14="http://schemas.microsoft.com/office/powerpoint/2010/main" val="3316301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73DB1-C5DA-323E-732B-419E80BEA243}"/>
              </a:ext>
            </a:extLst>
          </p:cNvPr>
          <p:cNvSpPr>
            <a:spLocks noGrp="1"/>
          </p:cNvSpPr>
          <p:nvPr>
            <p:ph type="title"/>
          </p:nvPr>
        </p:nvSpPr>
        <p:spPr>
          <a:xfrm>
            <a:off x="314960" y="539496"/>
            <a:ext cx="11572240" cy="713232"/>
          </a:xfrm>
        </p:spPr>
        <p:txBody>
          <a:bodyPr/>
          <a:lstStyle/>
          <a:p>
            <a:r>
              <a:rPr lang="en-US" dirty="0"/>
              <a:t>Dms costs</a:t>
            </a:r>
          </a:p>
        </p:txBody>
      </p:sp>
      <p:sp>
        <p:nvSpPr>
          <p:cNvPr id="3" name="Content Placeholder 2">
            <a:extLst>
              <a:ext uri="{FF2B5EF4-FFF2-40B4-BE49-F238E27FC236}">
                <a16:creationId xmlns:a16="http://schemas.microsoft.com/office/drawing/2014/main" id="{9CB62B0C-4418-B445-4FF9-04956266E192}"/>
              </a:ext>
            </a:extLst>
          </p:cNvPr>
          <p:cNvSpPr>
            <a:spLocks noGrp="1"/>
          </p:cNvSpPr>
          <p:nvPr>
            <p:ph idx="1"/>
          </p:nvPr>
        </p:nvSpPr>
        <p:spPr>
          <a:xfrm>
            <a:off x="731520" y="1442720"/>
            <a:ext cx="10716768" cy="4601464"/>
          </a:xfrm>
        </p:spPr>
        <p: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1A1A1A"/>
                </a:solidFill>
                <a:effectLst/>
                <a:latin typeface="Arial" panose="020B0604020202020204" pitchFamily="34" charset="0"/>
                <a:ea typeface="Calibri" panose="020F0502020204030204" pitchFamily="34" charset="0"/>
                <a:cs typeface="Arial" panose="020B0604020202020204" pitchFamily="34" charset="0"/>
              </a:rPr>
              <a:t>Request “Data Management and Sharing costs”</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1800" dirty="0">
                <a:solidFill>
                  <a:srgbClr val="1A1A1A"/>
                </a:solidFill>
                <a:effectLst/>
                <a:latin typeface="Arial" panose="020B0604020202020204" pitchFamily="34" charset="0"/>
                <a:ea typeface="Calibri" panose="020F0502020204030204" pitchFamily="34" charset="0"/>
                <a:cs typeface="Arial" panose="020B0604020202020204" pitchFamily="34" charset="0"/>
              </a:rPr>
              <a:t>Modular budgets: use the </a:t>
            </a:r>
            <a:r>
              <a:rPr lang="en-US" sz="1800" b="1" u="none" strike="noStrike" dirty="0">
                <a:solidFill>
                  <a:srgbClr val="1462E0"/>
                </a:solidFill>
                <a:effectLst/>
                <a:latin typeface="Arial" panose="020B0604020202020204" pitchFamily="34" charset="0"/>
                <a:ea typeface="Calibri" panose="020F0502020204030204" pitchFamily="34" charset="0"/>
                <a:cs typeface="Arial" panose="020B0604020202020204" pitchFamily="34" charset="0"/>
                <a:hlinkClick r:id="rId2"/>
              </a:rPr>
              <a:t>Additional Narrative Justification</a:t>
            </a:r>
            <a:r>
              <a:rPr lang="en-US" sz="1800" dirty="0">
                <a:solidFill>
                  <a:srgbClr val="1A1A1A"/>
                </a:solidFill>
                <a:effectLst/>
                <a:latin typeface="Arial" panose="020B0604020202020204" pitchFamily="34" charset="0"/>
                <a:ea typeface="Calibri" panose="020F0502020204030204" pitchFamily="34" charset="0"/>
                <a:cs typeface="Arial" panose="020B0604020202020204" pitchFamily="34" charset="0"/>
              </a:rPr>
              <a:t> attachment of the PHS 398 Modular Budget Form.</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1800" dirty="0">
                <a:solidFill>
                  <a:srgbClr val="1A1A1A"/>
                </a:solidFill>
                <a:effectLst/>
                <a:latin typeface="Arial" panose="020B0604020202020204" pitchFamily="34" charset="0"/>
                <a:ea typeface="Calibri" panose="020F0502020204030204" pitchFamily="34" charset="0"/>
                <a:cs typeface="Arial" panose="020B0604020202020204" pitchFamily="34" charset="0"/>
              </a:rPr>
              <a:t>Detailed budgets: include “Data Management and Sharing Costs” line item under </a:t>
            </a:r>
            <a:r>
              <a:rPr lang="en-US" sz="1800" b="1" u="none" strike="noStrike" dirty="0">
                <a:solidFill>
                  <a:srgbClr val="1462E0"/>
                </a:solidFill>
                <a:effectLst/>
                <a:latin typeface="Arial" panose="020B0604020202020204" pitchFamily="34" charset="0"/>
                <a:ea typeface="Calibri" panose="020F0502020204030204" pitchFamily="34" charset="0"/>
                <a:cs typeface="Arial" panose="020B0604020202020204" pitchFamily="34" charset="0"/>
                <a:hlinkClick r:id="rId3"/>
              </a:rPr>
              <a:t>F. Other Direct Costs</a:t>
            </a:r>
            <a:r>
              <a:rPr lang="en-US" sz="1800" dirty="0">
                <a:solidFill>
                  <a:srgbClr val="1A1A1A"/>
                </a:solidFill>
                <a:effectLst/>
                <a:latin typeface="Arial" panose="020B0604020202020204" pitchFamily="34" charset="0"/>
                <a:ea typeface="Calibri" panose="020F0502020204030204" pitchFamily="34" charset="0"/>
                <a:cs typeface="Arial" panose="020B0604020202020204" pitchFamily="34" charset="0"/>
              </a:rPr>
              <a:t> “8-17 Other” on the R&amp;R Budget Form. List $0 if no funds requested.</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600"/>
              </a:spcAft>
              <a:buSzPts val="1000"/>
              <a:buFont typeface="Symbol" panose="05050102010706020507" pitchFamily="18" charset="2"/>
              <a:buChar char=""/>
              <a:tabLst>
                <a:tab pos="914400" algn="l"/>
              </a:tabLst>
            </a:pPr>
            <a:r>
              <a:rPr lang="en-US" sz="1800" dirty="0">
                <a:solidFill>
                  <a:srgbClr val="1A1A1A"/>
                </a:solidFill>
                <a:effectLst/>
                <a:latin typeface="Arial" panose="020B0604020202020204" pitchFamily="34" charset="0"/>
                <a:ea typeface="Calibri" panose="020F0502020204030204" pitchFamily="34" charset="0"/>
                <a:cs typeface="Arial" panose="020B0604020202020204" pitchFamily="34" charset="0"/>
              </a:rPr>
              <a:t>Multi-project applications: at least one component must include a “Data Management and Sharing Costs” line item with either all DMS costs incurred, including personnel costs (e.g., personnel who will be curating data for the project) or 0 if no cost is incurred.</a:t>
            </a:r>
            <a:br>
              <a:rPr lang="en-US" sz="1800" dirty="0">
                <a:solidFill>
                  <a:srgbClr val="1A1A1A"/>
                </a:solidFill>
                <a:effectLst/>
                <a:latin typeface="Arial" panose="020B0604020202020204" pitchFamily="34" charset="0"/>
                <a:ea typeface="Calibri" panose="020F0502020204030204" pitchFamily="34" charset="0"/>
                <a:cs typeface="Arial" panose="020B0604020202020204" pitchFamily="34" charset="0"/>
              </a:rPr>
            </a:b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1A1A1A"/>
                </a:solidFill>
                <a:effectLst/>
                <a:latin typeface="Arial" panose="020B0604020202020204" pitchFamily="34" charset="0"/>
                <a:ea typeface="Calibri" panose="020F0502020204030204" pitchFamily="34" charset="0"/>
                <a:cs typeface="Arial" panose="020B0604020202020204" pitchFamily="34" charset="0"/>
              </a:rPr>
              <a:t>Justify DMS costs and provide a brief (half page or less) summary of the DMS Plan within section L. Budget Justification in a section titled “Data Management and Sharing Justification”.</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1800" dirty="0">
                <a:solidFill>
                  <a:srgbClr val="1A1A1A"/>
                </a:solidFill>
                <a:effectLst/>
                <a:latin typeface="Arial" panose="020B0604020202020204" pitchFamily="34" charset="0"/>
                <a:ea typeface="Calibri" panose="020F0502020204030204" pitchFamily="34" charset="0"/>
                <a:cs typeface="Arial" panose="020B0604020202020204" pitchFamily="34" charset="0"/>
              </a:rPr>
              <a:t>Modular budgets: use the </a:t>
            </a:r>
            <a:r>
              <a:rPr lang="en-US" sz="1800" b="1" u="none" strike="noStrike" dirty="0">
                <a:solidFill>
                  <a:srgbClr val="1462E0"/>
                </a:solidFill>
                <a:effectLst/>
                <a:latin typeface="Arial" panose="020B0604020202020204" pitchFamily="34" charset="0"/>
                <a:ea typeface="Calibri" panose="020F0502020204030204" pitchFamily="34" charset="0"/>
                <a:cs typeface="Arial" panose="020B0604020202020204" pitchFamily="34" charset="0"/>
                <a:hlinkClick r:id="rId2"/>
              </a:rPr>
              <a:t>Additional Narrative Justification</a:t>
            </a:r>
            <a:r>
              <a:rPr lang="en-US" sz="1800" dirty="0">
                <a:solidFill>
                  <a:srgbClr val="1A1A1A"/>
                </a:solidFill>
                <a:effectLst/>
                <a:latin typeface="Arial" panose="020B0604020202020204" pitchFamily="34" charset="0"/>
                <a:ea typeface="Calibri" panose="020F0502020204030204" pitchFamily="34" charset="0"/>
                <a:cs typeface="Arial" panose="020B0604020202020204" pitchFamily="34" charset="0"/>
              </a:rPr>
              <a:t> attachment of the PHS 398 Modular Budget Form</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1800" dirty="0">
                <a:solidFill>
                  <a:srgbClr val="1A1A1A"/>
                </a:solidFill>
                <a:effectLst/>
                <a:latin typeface="Arial" panose="020B0604020202020204" pitchFamily="34" charset="0"/>
                <a:ea typeface="Calibri" panose="020F0502020204030204" pitchFamily="34" charset="0"/>
                <a:cs typeface="Arial" panose="020B0604020202020204" pitchFamily="34" charset="0"/>
              </a:rPr>
              <a:t>Detailed budgets: use the </a:t>
            </a:r>
            <a:r>
              <a:rPr lang="en-US" sz="1800" b="1" u="none" strike="noStrike" dirty="0">
                <a:solidFill>
                  <a:srgbClr val="1462E0"/>
                </a:solidFill>
                <a:effectLst/>
                <a:latin typeface="Arial" panose="020B0604020202020204" pitchFamily="34" charset="0"/>
                <a:ea typeface="Calibri" panose="020F0502020204030204" pitchFamily="34" charset="0"/>
                <a:cs typeface="Arial" panose="020B0604020202020204" pitchFamily="34" charset="0"/>
                <a:hlinkClick r:id="rId4"/>
              </a:rPr>
              <a:t>Budget Justification</a:t>
            </a:r>
            <a:r>
              <a:rPr lang="en-US" sz="1800" dirty="0">
                <a:solidFill>
                  <a:srgbClr val="1A1A1A"/>
                </a:solidFill>
                <a:effectLst/>
                <a:latin typeface="Arial" panose="020B0604020202020204" pitchFamily="34" charset="0"/>
                <a:ea typeface="Calibri" panose="020F0502020204030204" pitchFamily="34" charset="0"/>
                <a:cs typeface="Arial" panose="020B0604020202020204" pitchFamily="34" charset="0"/>
              </a:rPr>
              <a:t> attachment of the R&amp;R Budget Form.</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1800" dirty="0">
                <a:solidFill>
                  <a:srgbClr val="1A1A1A"/>
                </a:solidFill>
                <a:effectLst/>
                <a:latin typeface="Arial" panose="020B0604020202020204" pitchFamily="34" charset="0"/>
                <a:ea typeface="Calibri" panose="020F0502020204030204" pitchFamily="34" charset="0"/>
                <a:cs typeface="Arial" panose="020B0604020202020204" pitchFamily="34" charset="0"/>
              </a:rPr>
              <a:t>Multi-project applications: include a justification within any component that includes the “Data Management and Sharing Costs” line item</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1400" dirty="0">
                <a:effectLst/>
                <a:latin typeface="Arial" panose="020B0604020202020204" pitchFamily="34" charset="0"/>
                <a:ea typeface="Calibri" panose="020F0502020204030204" pitchFamily="34" charset="0"/>
                <a:cs typeface="Arial" panose="020B0604020202020204" pitchFamily="34" charset="0"/>
              </a:rPr>
              <a:t>Credit: Alyssa Bunn</a:t>
            </a:r>
          </a:p>
          <a:p>
            <a:pPr marL="0" indent="0">
              <a:buNone/>
            </a:pPr>
            <a:endParaRPr lang="en-US" dirty="0"/>
          </a:p>
        </p:txBody>
      </p:sp>
      <p:sp>
        <p:nvSpPr>
          <p:cNvPr id="6" name="Slide Number Placeholder 5">
            <a:extLst>
              <a:ext uri="{FF2B5EF4-FFF2-40B4-BE49-F238E27FC236}">
                <a16:creationId xmlns:a16="http://schemas.microsoft.com/office/drawing/2014/main" id="{CF4CCEF8-A9CA-D9C6-8502-0C61EBB66429}"/>
              </a:ext>
            </a:extLst>
          </p:cNvPr>
          <p:cNvSpPr>
            <a:spLocks noGrp="1"/>
          </p:cNvSpPr>
          <p:nvPr>
            <p:ph type="sldNum" sz="quarter" idx="12"/>
          </p:nvPr>
        </p:nvSpPr>
        <p:spPr/>
        <p:txBody>
          <a:bodyPr/>
          <a:lstStyle/>
          <a:p>
            <a:fld id="{B776CE9F-4BD8-A748-847B-B97BB3C5BACA}" type="slidenum">
              <a:rPr lang="en-US" smtClean="0"/>
              <a:t>9</a:t>
            </a:fld>
            <a:endParaRPr lang="en-US" dirty="0"/>
          </a:p>
        </p:txBody>
      </p:sp>
    </p:spTree>
    <p:extLst>
      <p:ext uri="{BB962C8B-B14F-4D97-AF65-F5344CB8AC3E}">
        <p14:creationId xmlns:p14="http://schemas.microsoft.com/office/powerpoint/2010/main" val="851535306"/>
      </p:ext>
    </p:extLst>
  </p:cSld>
  <p:clrMapOvr>
    <a:masterClrMapping/>
  </p:clrMapOvr>
</p:sld>
</file>

<file path=ppt/theme/theme1.xml><?xml version="1.0" encoding="utf-8"?>
<a:theme xmlns:a="http://schemas.openxmlformats.org/drawingml/2006/main" name="Office Theme">
  <a:themeElements>
    <a:clrScheme name="F5F2EB">
      <a:dk1>
        <a:srgbClr val="000000"/>
      </a:dk1>
      <a:lt1>
        <a:srgbClr val="FFFFFF"/>
      </a:lt1>
      <a:dk2>
        <a:srgbClr val="44546A"/>
      </a:dk2>
      <a:lt2>
        <a:srgbClr val="E7E4E6"/>
      </a:lt2>
      <a:accent1>
        <a:srgbClr val="D96564"/>
      </a:accent1>
      <a:accent2>
        <a:srgbClr val="108669"/>
      </a:accent2>
      <a:accent3>
        <a:srgbClr val="84B278"/>
      </a:accent3>
      <a:accent4>
        <a:srgbClr val="F5F2EB"/>
      </a:accent4>
      <a:accent5>
        <a:srgbClr val="E89284"/>
      </a:accent5>
      <a:accent6>
        <a:srgbClr val="004D1C"/>
      </a:accent6>
      <a:hlink>
        <a:srgbClr val="108669"/>
      </a:hlink>
      <a:folHlink>
        <a:srgbClr val="D96564"/>
      </a:folHlink>
    </a:clrScheme>
    <a:fontScheme name="Custom 38">
      <a:majorFont>
        <a:latin typeface="Posterama"/>
        <a:ea typeface=""/>
        <a:cs typeface=""/>
      </a:majorFont>
      <a:minorFont>
        <a:latin typeface="Georgia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_Design_Win32_SW_v12" id="{1AD134C9-4A31-4CB6-9F7D-29B35BD6EC68}" vid="{E7B7B4BC-1E73-4387-8610-DDF68B5613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FE8F7C-40E7-4230-B95E-A7E489894944}">
  <ds:schemaRefs>
    <ds:schemaRef ds:uri="http://schemas.microsoft.com/office/2006/documentManagement/types"/>
    <ds:schemaRef ds:uri="http://schemas.openxmlformats.org/package/2006/metadata/core-properties"/>
    <ds:schemaRef ds:uri="http://purl.org/dc/dcmitype/"/>
    <ds:schemaRef ds:uri="71af3243-3dd4-4a8d-8c0d-dd76da1f02a5"/>
    <ds:schemaRef ds:uri="http://purl.org/dc/elements/1.1/"/>
    <ds:schemaRef ds:uri="http://www.w3.org/XML/1998/namespace"/>
    <ds:schemaRef ds:uri="http://schemas.microsoft.com/sharepoint/v3"/>
    <ds:schemaRef ds:uri="http://purl.org/dc/terms/"/>
    <ds:schemaRef ds:uri="http://schemas.microsoft.com/office/2006/metadata/properties"/>
    <ds:schemaRef ds:uri="http://schemas.microsoft.com/office/infopath/2007/PartnerControls"/>
    <ds:schemaRef ds:uri="230e9df3-be65-4c73-a93b-d1236ebd677e"/>
    <ds:schemaRef ds:uri="16c05727-aa75-4e4a-9b5f-8a80a1165891"/>
  </ds:schemaRefs>
</ds:datastoreItem>
</file>

<file path=customXml/itemProps2.xml><?xml version="1.0" encoding="utf-8"?>
<ds:datastoreItem xmlns:ds="http://schemas.openxmlformats.org/officeDocument/2006/customXml" ds:itemID="{D453791F-F5A3-4DD5-A653-7AA42E82FCC4}">
  <ds:schemaRefs>
    <ds:schemaRef ds:uri="http://schemas.microsoft.com/sharepoint/v3/contenttype/forms"/>
  </ds:schemaRefs>
</ds:datastoreItem>
</file>

<file path=customXml/itemProps3.xml><?xml version="1.0" encoding="utf-8"?>
<ds:datastoreItem xmlns:ds="http://schemas.openxmlformats.org/officeDocument/2006/customXml" ds:itemID="{579A01C8-E43C-4B02-93C6-A94C3FE5F3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Feathered design</Template>
  <TotalTime>144</TotalTime>
  <Words>923</Words>
  <Application>Microsoft Office PowerPoint</Application>
  <PresentationFormat>Widescreen</PresentationFormat>
  <Paragraphs>58</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Courier New</vt:lpstr>
      <vt:lpstr>Georgia Pro</vt:lpstr>
      <vt:lpstr>Georgia Pro Light</vt:lpstr>
      <vt:lpstr>Posterama</vt:lpstr>
      <vt:lpstr>Symbol</vt:lpstr>
      <vt:lpstr>Wingdings</vt:lpstr>
      <vt:lpstr>Office Theme</vt:lpstr>
      <vt:lpstr>Research administration forum</vt:lpstr>
      <vt:lpstr>AGENDA</vt:lpstr>
      <vt:lpstr>Cayuse 424 –Internal documents</vt:lpstr>
      <vt:lpstr>NIH Salary cap</vt:lpstr>
      <vt:lpstr>Nsf document updates</vt:lpstr>
      <vt:lpstr>NIH DATA MANAGEMENT &amp; SHARING POLICY IMPACTS</vt:lpstr>
      <vt:lpstr>background</vt:lpstr>
      <vt:lpstr>Budgeting for dms costs</vt:lpstr>
      <vt:lpstr>Dms costs</vt:lpstr>
      <vt:lpstr>THANK</vt:lpstr>
    </vt:vector>
  </TitlesOfParts>
  <Company>University of California, Davis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administration forum</dc:title>
  <dc:creator>Kelly Gilmore</dc:creator>
  <cp:lastModifiedBy>Kelly Gilmore</cp:lastModifiedBy>
  <cp:revision>5</cp:revision>
  <dcterms:created xsi:type="dcterms:W3CDTF">2023-01-18T18:50:03Z</dcterms:created>
  <dcterms:modified xsi:type="dcterms:W3CDTF">2023-01-25T17:23:31Z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