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1E7"/>
    <a:srgbClr val="60A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8"/>
  </p:normalViewPr>
  <p:slideViewPr>
    <p:cSldViewPr snapToGrid="0" snapToObjects="1">
      <p:cViewPr varScale="1">
        <p:scale>
          <a:sx n="92" d="100"/>
          <a:sy n="92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EE78-05FB-47C5-B452-4067EDA63B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66F6E-2E25-499D-AEBF-67225B8C6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D55C-6BA9-4059-AFDE-6413AD9078E0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B2164-257A-4086-8D77-1818FDE12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BAB17-66BD-4A6B-B497-98145F1A42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570E1-CA65-4B0C-90A8-01BD514E68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3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BBED-0E2E-41B0-9B3D-86500FFDBDA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3C56A-8597-455B-8A95-BB76D6F1E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661" y="2766219"/>
            <a:ext cx="12205661" cy="132556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43F-0A29-3B47-8B6F-8937AB389FA4}"/>
              </a:ext>
            </a:extLst>
          </p:cNvPr>
          <p:cNvSpPr/>
          <p:nvPr userDrawn="1"/>
        </p:nvSpPr>
        <p:spPr>
          <a:xfrm>
            <a:off x="838200" y="1304366"/>
            <a:ext cx="3276598" cy="529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63756" y="1304368"/>
            <a:ext cx="3276598" cy="529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92623" y="1525997"/>
            <a:ext cx="3018863" cy="4887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EC669F-3909-DE4D-A9F7-5DA6F524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7068" y="1525998"/>
            <a:ext cx="3018863" cy="4887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1C9E8-E768-BD46-8762-5F0E0A3BB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91" r="37272"/>
          <a:stretch/>
        </p:blipFill>
        <p:spPr>
          <a:xfrm>
            <a:off x="4243665" y="1304365"/>
            <a:ext cx="3691223" cy="52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A9FC0D4-3637-664A-953F-E5D2A05AB2C3}"/>
              </a:ext>
            </a:extLst>
          </p:cNvPr>
          <p:cNvSpPr/>
          <p:nvPr userDrawn="1"/>
        </p:nvSpPr>
        <p:spPr>
          <a:xfrm>
            <a:off x="627530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D9315-5143-4844-8EBA-657724398455}"/>
              </a:ext>
            </a:extLst>
          </p:cNvPr>
          <p:cNvSpPr/>
          <p:nvPr userDrawn="1"/>
        </p:nvSpPr>
        <p:spPr>
          <a:xfrm>
            <a:off x="3442447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FA65F-0C3D-B242-B0D0-4797F7CA4996}"/>
              </a:ext>
            </a:extLst>
          </p:cNvPr>
          <p:cNvSpPr/>
          <p:nvPr userDrawn="1"/>
        </p:nvSpPr>
        <p:spPr>
          <a:xfrm>
            <a:off x="6257364" y="1506073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B3483-C926-7245-99B2-6BF4A0E00063}"/>
              </a:ext>
            </a:extLst>
          </p:cNvPr>
          <p:cNvSpPr/>
          <p:nvPr userDrawn="1"/>
        </p:nvSpPr>
        <p:spPr>
          <a:xfrm>
            <a:off x="9072281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409082-936C-8F44-8F6A-4FAF48E6947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240368" y="1647265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16EB36E-5FC2-D341-9926-0CD876409ED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25451" y="1647266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6FB8C98-786C-E64F-8DBA-03F38584B7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610534" y="1647266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AEA2C8-319B-6841-A4BC-E3A837307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1647264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7178C-92CF-E948-A869-E1A13EE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365126"/>
            <a:ext cx="11048997" cy="791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999D6C-F2FA-1D45-A8C9-DCDBCC864CD1}"/>
              </a:ext>
            </a:extLst>
          </p:cNvPr>
          <p:cNvSpPr/>
          <p:nvPr userDrawn="1"/>
        </p:nvSpPr>
        <p:spPr>
          <a:xfrm>
            <a:off x="589429" y="1489901"/>
            <a:ext cx="2604247" cy="5092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D6306-6D1C-D44E-A715-BAD3B509F4E0}"/>
              </a:ext>
            </a:extLst>
          </p:cNvPr>
          <p:cNvSpPr/>
          <p:nvPr userDrawn="1"/>
        </p:nvSpPr>
        <p:spPr>
          <a:xfrm>
            <a:off x="9054355" y="1489901"/>
            <a:ext cx="2604247" cy="5092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03D6D9-EA75-294C-9426-B48783F9A8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222444" y="1653988"/>
            <a:ext cx="2268071" cy="478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A23AC4-A544-1649-BC1F-D2C1ED94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518" y="1653988"/>
            <a:ext cx="2268071" cy="478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68F74-2FA5-4445-8926-708AED94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29" y="487734"/>
            <a:ext cx="11069173" cy="791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BA891-90FC-1F42-942B-ACB61FD6C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8" r="53100"/>
          <a:stretch/>
        </p:blipFill>
        <p:spPr>
          <a:xfrm>
            <a:off x="3338254" y="1489901"/>
            <a:ext cx="2718317" cy="508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D73041-F7ED-AF4A-AA8F-CF221569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366" r="15862"/>
          <a:stretch/>
        </p:blipFill>
        <p:spPr>
          <a:xfrm>
            <a:off x="6192665" y="1489901"/>
            <a:ext cx="2718317" cy="50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72F717-2C53-1242-9996-C4B4A59E4244}"/>
              </a:ext>
            </a:extLst>
          </p:cNvPr>
          <p:cNvSpPr/>
          <p:nvPr userDrawn="1"/>
        </p:nvSpPr>
        <p:spPr>
          <a:xfrm>
            <a:off x="682487" y="1248576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F83561-FF36-CD4D-8D43-852E8697D905}"/>
              </a:ext>
            </a:extLst>
          </p:cNvPr>
          <p:cNvSpPr/>
          <p:nvPr userDrawn="1"/>
        </p:nvSpPr>
        <p:spPr>
          <a:xfrm>
            <a:off x="6082748" y="1248575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25B3B3-31A8-A647-876B-D6E9E0A333DA}"/>
              </a:ext>
            </a:extLst>
          </p:cNvPr>
          <p:cNvSpPr/>
          <p:nvPr userDrawn="1"/>
        </p:nvSpPr>
        <p:spPr>
          <a:xfrm>
            <a:off x="682487" y="4011655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092ECF-28DB-FD49-A07C-6E2977820A65}"/>
              </a:ext>
            </a:extLst>
          </p:cNvPr>
          <p:cNvSpPr/>
          <p:nvPr userDrawn="1"/>
        </p:nvSpPr>
        <p:spPr>
          <a:xfrm>
            <a:off x="6082748" y="4011654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7B95CE5-CAFE-F441-8D3F-1409226117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8280" y="4118665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8799DBE-90B1-D443-9CFE-A233733A46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19" y="4118665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65D232-425C-6644-97E7-97173F1898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8280" y="1355586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3A123-78FB-844D-B13E-7BED4844B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848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7" y="365126"/>
            <a:ext cx="10671313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2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8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8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8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8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8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3DA6FC7-B2F8-C54B-9609-0BB2CC84E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71" r="50449" b="38342"/>
          <a:stretch/>
        </p:blipFill>
        <p:spPr>
          <a:xfrm>
            <a:off x="695740" y="1280342"/>
            <a:ext cx="5271052" cy="2634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65126"/>
            <a:ext cx="10658061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0FE9D-5752-B444-A498-27DCEDD69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28801" r="449" b="34212"/>
          <a:stretch/>
        </p:blipFill>
        <p:spPr>
          <a:xfrm>
            <a:off x="6095642" y="1280342"/>
            <a:ext cx="5271052" cy="2634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2EEC2-B190-364E-AC15-185F6E5BB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013" r="50449"/>
          <a:stretch/>
        </p:blipFill>
        <p:spPr>
          <a:xfrm>
            <a:off x="695740" y="4011185"/>
            <a:ext cx="5271052" cy="2634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5CEEB-2CAD-D54F-94EF-4D14E36DF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3013" r="449"/>
          <a:stretch/>
        </p:blipFill>
        <p:spPr>
          <a:xfrm>
            <a:off x="6095642" y="4011185"/>
            <a:ext cx="5271052" cy="26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72984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DB32D2-E84D-2046-AB00-84B720030425}"/>
              </a:ext>
            </a:extLst>
          </p:cNvPr>
          <p:cNvSpPr/>
          <p:nvPr userDrawn="1"/>
        </p:nvSpPr>
        <p:spPr>
          <a:xfrm>
            <a:off x="8072984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C192F-7F07-A547-97B8-E89FE58CD110}"/>
              </a:ext>
            </a:extLst>
          </p:cNvPr>
          <p:cNvSpPr/>
          <p:nvPr userDrawn="1"/>
        </p:nvSpPr>
        <p:spPr>
          <a:xfrm>
            <a:off x="4223227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4CADE-EC44-C449-B702-D0A2BC3C8378}"/>
              </a:ext>
            </a:extLst>
          </p:cNvPr>
          <p:cNvSpPr/>
          <p:nvPr userDrawn="1"/>
        </p:nvSpPr>
        <p:spPr>
          <a:xfrm>
            <a:off x="4223227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EC821C-0536-694B-BD03-3A6C6A01117A}"/>
              </a:ext>
            </a:extLst>
          </p:cNvPr>
          <p:cNvSpPr/>
          <p:nvPr userDrawn="1"/>
        </p:nvSpPr>
        <p:spPr>
          <a:xfrm>
            <a:off x="373470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2D826-936E-C34B-9E06-6CB964AC963B}"/>
              </a:ext>
            </a:extLst>
          </p:cNvPr>
          <p:cNvSpPr/>
          <p:nvPr userDrawn="1"/>
        </p:nvSpPr>
        <p:spPr>
          <a:xfrm>
            <a:off x="373470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C916ACA-F4F8-A54B-B3DD-E64FDF9C4B5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30596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CED1FFC-E3B1-C040-9A18-76F2FD145D6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380839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14CCE5-D3E0-DC47-B3FC-AE1FCA8B6D0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32814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4B3303-61D2-C643-BA37-19F2CB29171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30596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B2155D-27C4-4A4B-8905-1177850B37B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80839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8BC747-102F-3540-9682-FDA4F38F9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814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0" y="365126"/>
            <a:ext cx="1140681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0" y="365126"/>
            <a:ext cx="11410424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408B65-3FA5-1D43-BCFA-F49FA5026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389203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F63C9-83C1-394D-89B4-EB748B7C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4232900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ADA1D-6D34-2343-B5E5-EA8689F88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8076597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25AF18-6CCA-834A-B116-329ACF4A7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389203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4D844C-1B41-6D4B-8F65-0F7FACB5C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4232900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7A125-EE63-8648-819F-625E6F381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8076597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3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4A6482-FD31-1742-A7C9-A18D87D1DD73}"/>
              </a:ext>
            </a:extLst>
          </p:cNvPr>
          <p:cNvSpPr/>
          <p:nvPr userDrawn="1"/>
        </p:nvSpPr>
        <p:spPr>
          <a:xfrm>
            <a:off x="695739" y="4011654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09841-1C79-F244-9FEF-0B3F130E9F7C}"/>
              </a:ext>
            </a:extLst>
          </p:cNvPr>
          <p:cNvSpPr/>
          <p:nvPr userDrawn="1"/>
        </p:nvSpPr>
        <p:spPr>
          <a:xfrm>
            <a:off x="6096000" y="4011653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41E7E3-9DBA-D14E-B332-B38A928BE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373" b="19555"/>
          <a:stretch/>
        </p:blipFill>
        <p:spPr>
          <a:xfrm>
            <a:off x="695740" y="1290354"/>
            <a:ext cx="10671312" cy="2577312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111E655-072D-B54B-963E-E29670E1EF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1532" y="4118664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137AE69-741B-C44D-A06B-60EEA1A0F0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1452" y="4096926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65126"/>
            <a:ext cx="10671313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5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7189287" y="1182217"/>
            <a:ext cx="4164513" cy="52992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C30CE1-6D62-6747-91D4-BF39C1D0D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124"/>
          <a:stretch/>
        </p:blipFill>
        <p:spPr>
          <a:xfrm>
            <a:off x="703916" y="1182216"/>
            <a:ext cx="6273477" cy="532521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01179" y="1306740"/>
            <a:ext cx="3740727" cy="5052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6" y="364001"/>
            <a:ext cx="10649884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9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BEB615-AF56-004E-BF9C-36750E83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1699333"/>
            <a:ext cx="1606525" cy="1075628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AF44156-5795-4D4B-B3D4-89EF365998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690145"/>
            <a:ext cx="5297488" cy="4603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3" y="365126"/>
            <a:ext cx="10673355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338256-A3E2-D840-8195-A0B37BB93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1699333"/>
            <a:ext cx="1606525" cy="1075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CDD040-E526-1E47-B8A3-E03E1C3E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1699333"/>
            <a:ext cx="1606525" cy="1075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5D2861-9ABC-2642-96D4-512312569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2860867"/>
            <a:ext cx="1606525" cy="10756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5EE167-6AFF-C14A-BCF0-D3F003423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2860867"/>
            <a:ext cx="1606525" cy="1075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A13E4D-E6BB-6C42-92BD-CAF112A04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2860867"/>
            <a:ext cx="1606525" cy="10756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46FB0D-BC87-804C-8611-C649BEE22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4022401"/>
            <a:ext cx="1606525" cy="1075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EE57F5-F143-AF4E-87E3-4606CFEA9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4022401"/>
            <a:ext cx="1606525" cy="1075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CE5497-680B-DD41-A512-47A19B4B0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4022401"/>
            <a:ext cx="1606525" cy="10756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E0ABF-BA73-1848-AD02-D19B6F199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5183935"/>
            <a:ext cx="1606525" cy="1075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7B62B6-616A-2847-8867-E5CD7FB5F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5183935"/>
            <a:ext cx="1606525" cy="1075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FD29B7-2A18-3748-958D-D79D81EEA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5183935"/>
            <a:ext cx="1606525" cy="10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3661" y="5532437"/>
            <a:ext cx="12205661" cy="132556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4479235" y="1149453"/>
            <a:ext cx="3233531" cy="3233531"/>
          </a:xfrm>
          <a:prstGeom prst="ellipse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Freeform 28" title="Icon of rocket ship"/>
          <p:cNvSpPr>
            <a:spLocks noChangeArrowheads="1"/>
          </p:cNvSpPr>
          <p:nvPr userDrawn="1"/>
        </p:nvSpPr>
        <p:spPr bwMode="auto">
          <a:xfrm>
            <a:off x="5586030" y="1596542"/>
            <a:ext cx="1019940" cy="2339354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58371" y="1463183"/>
            <a:ext cx="10475258" cy="2360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D5F3A-4139-4C4C-A986-7740B613ABF3}"/>
              </a:ext>
            </a:extLst>
          </p:cNvPr>
          <p:cNvSpPr/>
          <p:nvPr userDrawn="1"/>
        </p:nvSpPr>
        <p:spPr>
          <a:xfrm>
            <a:off x="878542" y="3970855"/>
            <a:ext cx="10475258" cy="2360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9DE81D-4CDF-EA45-BC02-3C33FE6642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9963" y="4097883"/>
            <a:ext cx="10237787" cy="2106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6B53E-59F0-DE47-9531-CDEBE85D1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69963" y="1606550"/>
            <a:ext cx="10237787" cy="2106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1C8319-22F1-F247-A5A2-85DF15D3A70E}"/>
              </a:ext>
            </a:extLst>
          </p:cNvPr>
          <p:cNvSpPr/>
          <p:nvPr userDrawn="1"/>
        </p:nvSpPr>
        <p:spPr>
          <a:xfrm>
            <a:off x="3479800" y="1355297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500EF-A9FA-1848-BDBE-92F859F9DA7F}"/>
              </a:ext>
            </a:extLst>
          </p:cNvPr>
          <p:cNvSpPr/>
          <p:nvPr userDrawn="1"/>
        </p:nvSpPr>
        <p:spPr>
          <a:xfrm>
            <a:off x="3479800" y="4054842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4B354-6C13-0B41-878E-BE34F89DBBDF}"/>
              </a:ext>
            </a:extLst>
          </p:cNvPr>
          <p:cNvSpPr/>
          <p:nvPr userDrawn="1"/>
        </p:nvSpPr>
        <p:spPr>
          <a:xfrm>
            <a:off x="8880062" y="1338994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2F7B0-68D4-9340-BA19-08C1784B9D9F}"/>
              </a:ext>
            </a:extLst>
          </p:cNvPr>
          <p:cNvSpPr/>
          <p:nvPr userDrawn="1"/>
        </p:nvSpPr>
        <p:spPr>
          <a:xfrm>
            <a:off x="8880062" y="4038539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7079843-7237-A54D-ACEB-18E829611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0062" y="4109839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AFE671-1DB1-4B45-AFCB-3E7B97A35F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9800" y="4142445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6C59EC0-5770-C34D-9FDD-3A313357C1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80475" y="1399098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30E48-EE99-7B42-93F8-290AA9D2EB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79800" y="1399098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8BB8A4-E61B-F046-9482-F1F0E64AA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838200" y="1355297"/>
            <a:ext cx="2476998" cy="2494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00810B-3DE2-E547-A10A-B1219BE46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838200" y="4061426"/>
            <a:ext cx="2476998" cy="2494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986DCC-A12E-8A42-AD54-4066CAFB9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6238102" y="1355297"/>
            <a:ext cx="2476998" cy="24949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AEC0CD-CFB7-5E4B-B7C9-FF3A6BD6A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6238102" y="4061426"/>
            <a:ext cx="2476998" cy="24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7" grpId="0" animBg="1"/>
      <p:bldP spid="9" grpId="0" animBg="1"/>
      <p:bldP spid="1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E2DCBC-42F4-4D43-BD61-6A4666DE5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FFACA2-0D91-0643-AE8B-771C69D55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081" y="5137337"/>
            <a:ext cx="10637838" cy="1398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" y="4421655"/>
            <a:ext cx="10637838" cy="607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31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88F79-8C20-9B4A-9604-ECA1749190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1236663"/>
            <a:ext cx="5500688" cy="5299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418914"/>
            <a:ext cx="5441576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66093-338E-E44A-9584-433D74F12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03"/>
          <a:stretch/>
        </p:blipFill>
        <p:spPr>
          <a:xfrm flipH="1">
            <a:off x="6066753" y="275431"/>
            <a:ext cx="5811947" cy="6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0B7C65-C8EE-5B44-ABC4-328EF0430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805" b="30805"/>
          <a:stretch/>
        </p:blipFill>
        <p:spPr>
          <a:xfrm>
            <a:off x="311026" y="287727"/>
            <a:ext cx="11559984" cy="297128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2543C99-934C-1B4C-AD8B-EEFD253E5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1024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CCA0B8A-CA80-7F48-9E8A-3BCF2219AF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1025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B35AEB-C96E-5642-B6C0-9157CBCDD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026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7" y="3484843"/>
            <a:ext cx="11559984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7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0DF5BED-1543-FD4F-B172-82814B7AD2EB}"/>
              </a:ext>
            </a:extLst>
          </p:cNvPr>
          <p:cNvSpPr/>
          <p:nvPr userDrawn="1"/>
        </p:nvSpPr>
        <p:spPr>
          <a:xfrm>
            <a:off x="6499412" y="1631793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D7DB14B7-101D-1E43-BD0E-B5287FC8D6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1782526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B954A0-717A-AC47-B6E7-2AE7CF51AD31}"/>
              </a:ext>
            </a:extLst>
          </p:cNvPr>
          <p:cNvSpPr/>
          <p:nvPr userDrawn="1"/>
        </p:nvSpPr>
        <p:spPr>
          <a:xfrm>
            <a:off x="6499412" y="333226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AF3118C9-2173-C547-A996-C0F102B339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348299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A1B2C8-9EC7-D241-B76F-C58729E73FAC}"/>
              </a:ext>
            </a:extLst>
          </p:cNvPr>
          <p:cNvSpPr/>
          <p:nvPr userDrawn="1"/>
        </p:nvSpPr>
        <p:spPr>
          <a:xfrm>
            <a:off x="6499412" y="5042873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5DD56BEB-9AE8-BE4D-AEFD-FFC7AB5E43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5193606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1B03230-3C39-CF48-8BC9-62EC3D558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4477" y="5066237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A21924-5B8A-0B4D-A6A9-BD7E6F96F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4477" y="3332261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F4D13FE-3FF9-E249-91A6-864D9BB4A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4478" y="1631793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2" y="228600"/>
            <a:ext cx="5307106" cy="1035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A5067-7E1B-1344-A869-5D96D7FFF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03"/>
          <a:stretch/>
        </p:blipFill>
        <p:spPr>
          <a:xfrm flipH="1">
            <a:off x="296874" y="275431"/>
            <a:ext cx="5811947" cy="6307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0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686C9C-D022-9246-AF34-472725B52B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3764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26C5D89-669D-DD42-AA16-8DD93DA131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3765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2B70B0-5760-DE4E-BD94-62D43ABDD5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3766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D9C690-C565-7746-9C44-4E5537DE58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3764" y="3358294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F6E8F8-9C3F-A540-8627-0FF1A97EC4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3765" y="3358294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C5FA6E-B3C8-ED49-9167-4C3D011165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3766" y="3358294"/>
            <a:ext cx="3759986" cy="1442306"/>
          </a:xfrm>
          <a:prstGeom prst="rect">
            <a:avLst/>
          </a:prstGeom>
          <a:solidFill>
            <a:srgbClr val="CAE1E7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286498"/>
            <a:ext cx="11627222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01619A-025C-1F48-9487-96B5F2BD0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608" r="136" b="34001"/>
          <a:stretch/>
        </p:blipFill>
        <p:spPr>
          <a:xfrm flipH="1">
            <a:off x="313765" y="1062318"/>
            <a:ext cx="116272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1883206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883206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883206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1B4171-5F91-CE4B-A26B-3A0A7A808578}"/>
              </a:ext>
            </a:extLst>
          </p:cNvPr>
          <p:cNvSpPr/>
          <p:nvPr userDrawn="1"/>
        </p:nvSpPr>
        <p:spPr>
          <a:xfrm>
            <a:off x="7468218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D4BB22-26FC-0B40-BE77-BEAF5D205967}"/>
              </a:ext>
            </a:extLst>
          </p:cNvPr>
          <p:cNvSpPr/>
          <p:nvPr userDrawn="1"/>
        </p:nvSpPr>
        <p:spPr>
          <a:xfrm>
            <a:off x="7468218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3DDF20-7B7E-4B4B-BE97-3C3D410AEE42}"/>
              </a:ext>
            </a:extLst>
          </p:cNvPr>
          <p:cNvSpPr/>
          <p:nvPr userDrawn="1"/>
        </p:nvSpPr>
        <p:spPr>
          <a:xfrm>
            <a:off x="7468218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EF45DF67-0DE4-FF44-BCD2-95B90EB5A6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895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41178DB4-3618-2740-88B2-088B359D9C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9895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88BB629-4425-DF40-BC67-91BCC1C01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9895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4883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014883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14883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6900" y="1271588"/>
            <a:ext cx="10998200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6348" y="689112"/>
            <a:ext cx="6056243" cy="5830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 userDrawn="1"/>
        </p:nvSpPr>
        <p:spPr>
          <a:xfrm>
            <a:off x="596349" y="2183124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6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2333857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36"/>
          <p:cNvSpPr/>
          <p:nvPr userDrawn="1"/>
        </p:nvSpPr>
        <p:spPr>
          <a:xfrm>
            <a:off x="596349" y="367512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8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382585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96349" y="516711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0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531785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07CC95-1148-1C45-9F55-BB8954DCE6AD}"/>
              </a:ext>
            </a:extLst>
          </p:cNvPr>
          <p:cNvSpPr/>
          <p:nvPr userDrawn="1"/>
        </p:nvSpPr>
        <p:spPr>
          <a:xfrm>
            <a:off x="6241222" y="2183124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61" name="Freeform 28" title="Icon of rocket ship">
            <a:extLst>
              <a:ext uri="{FF2B5EF4-FFF2-40B4-BE49-F238E27FC236}">
                <a16:creationId xmlns:a16="http://schemas.microsoft.com/office/drawing/2014/main" id="{81408B19-A6D9-4543-9856-3929206A5D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2333857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007F6E-3EF2-6B4D-9BC4-D07BE46832EA}"/>
              </a:ext>
            </a:extLst>
          </p:cNvPr>
          <p:cNvSpPr/>
          <p:nvPr userDrawn="1"/>
        </p:nvSpPr>
        <p:spPr>
          <a:xfrm>
            <a:off x="6241222" y="367512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63" name="Freeform 28" title="Icon of rocket ship">
            <a:extLst>
              <a:ext uri="{FF2B5EF4-FFF2-40B4-BE49-F238E27FC236}">
                <a16:creationId xmlns:a16="http://schemas.microsoft.com/office/drawing/2014/main" id="{A14DE50C-53A9-C640-BF65-A91FE0995D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382585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D8596E-0192-4649-84F1-0F82DA043903}"/>
              </a:ext>
            </a:extLst>
          </p:cNvPr>
          <p:cNvSpPr/>
          <p:nvPr userDrawn="1"/>
        </p:nvSpPr>
        <p:spPr>
          <a:xfrm>
            <a:off x="6241222" y="516711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65" name="Freeform 28" title="Icon of rocket ship">
            <a:extLst>
              <a:ext uri="{FF2B5EF4-FFF2-40B4-BE49-F238E27FC236}">
                <a16:creationId xmlns:a16="http://schemas.microsoft.com/office/drawing/2014/main" id="{4AC600CE-E178-5646-95EF-D8E0981DEF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531785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6900" y="1271588"/>
            <a:ext cx="10998200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itle 7"/>
          <p:cNvSpPr>
            <a:spLocks noGrp="1"/>
          </p:cNvSpPr>
          <p:nvPr>
            <p:ph type="title"/>
          </p:nvPr>
        </p:nvSpPr>
        <p:spPr>
          <a:xfrm>
            <a:off x="596348" y="689112"/>
            <a:ext cx="6056243" cy="5830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1FE5B2-2E8C-8347-A0A7-59E02644F06A}"/>
              </a:ext>
            </a:extLst>
          </p:cNvPr>
          <p:cNvSpPr/>
          <p:nvPr userDrawn="1"/>
        </p:nvSpPr>
        <p:spPr>
          <a:xfrm>
            <a:off x="1883206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787AD7-6E81-BF4E-8ED6-A4611A24B36D}"/>
              </a:ext>
            </a:extLst>
          </p:cNvPr>
          <p:cNvSpPr/>
          <p:nvPr userDrawn="1"/>
        </p:nvSpPr>
        <p:spPr>
          <a:xfrm>
            <a:off x="1883206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54B42F-29D2-0145-9777-A38EAC4ACBF3}"/>
              </a:ext>
            </a:extLst>
          </p:cNvPr>
          <p:cNvSpPr/>
          <p:nvPr userDrawn="1"/>
        </p:nvSpPr>
        <p:spPr>
          <a:xfrm>
            <a:off x="1883206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9BA7A8-134E-A14B-9B45-2437FDE69645}"/>
              </a:ext>
            </a:extLst>
          </p:cNvPr>
          <p:cNvSpPr/>
          <p:nvPr userDrawn="1"/>
        </p:nvSpPr>
        <p:spPr>
          <a:xfrm>
            <a:off x="7468218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492F4-0596-804E-8AA4-CC8025D35237}"/>
              </a:ext>
            </a:extLst>
          </p:cNvPr>
          <p:cNvSpPr/>
          <p:nvPr userDrawn="1"/>
        </p:nvSpPr>
        <p:spPr>
          <a:xfrm>
            <a:off x="7468218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8FFCF2-C67C-5C46-A8AE-FDDD5C40D58C}"/>
              </a:ext>
            </a:extLst>
          </p:cNvPr>
          <p:cNvSpPr/>
          <p:nvPr userDrawn="1"/>
        </p:nvSpPr>
        <p:spPr>
          <a:xfrm>
            <a:off x="7468218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8663D46-1D25-9240-95B2-1F93F90FB7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895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E2FD9A4-566C-8040-AF20-36E4ACF47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9895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70E5B691-7471-E74A-B606-7CFD15EB8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9895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2CB88925-F811-EF4E-BF2B-6177BFD04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4883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F667940D-E34E-5A4C-AF4D-65DEF5DCC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4883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20249EF-A220-9048-92FB-25B2CB4FA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4883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6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F87D69C-5464-084A-9AF1-3DA3A7463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01" y="2958662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6644EAE-3B2F-7742-8AF0-22F3CF1E3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702" y="538882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28F8C0E-A925-DA47-9B04-0CA36BE70D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203" y="296528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6633211-FBF8-C149-A36D-DEFA631D8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3702" y="634795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A87A19D-20F1-F949-B119-A34C7BB7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26" y="3079093"/>
            <a:ext cx="3482788" cy="9322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392EC4B-B927-A34D-8FFE-F93F2C48DADA}"/>
              </a:ext>
            </a:extLst>
          </p:cNvPr>
          <p:cNvSpPr/>
          <p:nvPr userDrawn="1"/>
        </p:nvSpPr>
        <p:spPr>
          <a:xfrm>
            <a:off x="5558838" y="414793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AEF97FFC-B37E-EB4E-A0BD-D96A7F64C7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31987" y="429866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897126-8BBD-2445-A6E0-A7B709BFB29B}"/>
              </a:ext>
            </a:extLst>
          </p:cNvPr>
          <p:cNvSpPr/>
          <p:nvPr userDrawn="1"/>
        </p:nvSpPr>
        <p:spPr>
          <a:xfrm>
            <a:off x="7963856" y="2942492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6509B5D8-C70D-4E4C-8B9A-A2E38A4910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7005" y="3093225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C6863C-75A7-9F42-B36D-28AD118F308F}"/>
              </a:ext>
            </a:extLst>
          </p:cNvPr>
          <p:cNvSpPr/>
          <p:nvPr userDrawn="1"/>
        </p:nvSpPr>
        <p:spPr>
          <a:xfrm>
            <a:off x="3137980" y="2942492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B26F4DA1-ABEF-C44F-A86F-19F2BCBB0C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129" y="3093225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870B6A-8192-AF4B-9C58-DD9BC4261C58}"/>
              </a:ext>
            </a:extLst>
          </p:cNvPr>
          <p:cNvSpPr/>
          <p:nvPr userDrawn="1"/>
        </p:nvSpPr>
        <p:spPr>
          <a:xfrm>
            <a:off x="5550918" y="185232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B3F6EBD-1906-BC4E-BB95-545DEA1778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24067" y="200306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C01C6D-41D1-3343-AA77-643B2F93D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01" y="2958662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DCD9B2-9716-8C40-B209-790DCC598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702" y="538882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59FC88C-B7A6-EF45-9C13-3B9D760A3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203" y="296528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5E9800B-8FF2-A645-AD46-8E1D0B218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3702" y="634795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39A1-9B9C-8342-86D7-13B95EA6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26" y="3079093"/>
            <a:ext cx="3482788" cy="9322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11C626-F3A2-E64B-93F7-CE334CCACA71}"/>
              </a:ext>
            </a:extLst>
          </p:cNvPr>
          <p:cNvSpPr/>
          <p:nvPr userDrawn="1"/>
        </p:nvSpPr>
        <p:spPr>
          <a:xfrm>
            <a:off x="463459" y="1363939"/>
            <a:ext cx="5496371" cy="5215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0F4F5-A3A9-DB48-B7F8-D0C6114CE1C2}"/>
              </a:ext>
            </a:extLst>
          </p:cNvPr>
          <p:cNvSpPr/>
          <p:nvPr userDrawn="1"/>
        </p:nvSpPr>
        <p:spPr>
          <a:xfrm>
            <a:off x="6123280" y="1363939"/>
            <a:ext cx="5496371" cy="5215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6FFAC-7C9B-594A-B863-97AE5D357C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035" y="1692877"/>
            <a:ext cx="4863360" cy="4595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4164B-2B3F-1B41-B638-D2357363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59" y="354614"/>
            <a:ext cx="11156192" cy="898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C31217-705F-C045-8483-10BBE9C969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3073" y="1692877"/>
            <a:ext cx="4863360" cy="4595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DAA13B-2648-024E-B8C6-F43F861AD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272"/>
          <a:stretch/>
        </p:blipFill>
        <p:spPr>
          <a:xfrm>
            <a:off x="329221" y="291896"/>
            <a:ext cx="5873872" cy="626954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0BA3B0-7A06-8449-9B0F-144DE3FFD6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240" y="1052981"/>
            <a:ext cx="5500688" cy="5508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49DFD-C0CF-E942-A3DC-B8C5E386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240" y="297890"/>
            <a:ext cx="5441576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43F-0A29-3B47-8B6F-8937AB389FA4}"/>
              </a:ext>
            </a:extLst>
          </p:cNvPr>
          <p:cNvSpPr/>
          <p:nvPr userDrawn="1"/>
        </p:nvSpPr>
        <p:spPr>
          <a:xfrm>
            <a:off x="838200" y="1345705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B8C94-B6E6-744B-AD9C-0AA83B57A722}"/>
              </a:ext>
            </a:extLst>
          </p:cNvPr>
          <p:cNvSpPr/>
          <p:nvPr userDrawn="1"/>
        </p:nvSpPr>
        <p:spPr>
          <a:xfrm>
            <a:off x="4450978" y="1345706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63756" y="1345707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90507" y="1556808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65F360-C86C-D547-917B-0D91714296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7729" y="1573308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EC669F-3909-DE4D-A9F7-5DA6F524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952" y="1556809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49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7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81" r:id="rId22"/>
    <p:sldLayoutId id="2147483676" r:id="rId23"/>
    <p:sldLayoutId id="2147483677" r:id="rId24"/>
    <p:sldLayoutId id="2147483678" r:id="rId25"/>
    <p:sldLayoutId id="214748368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Programs - Awards</a:t>
            </a:r>
          </a:p>
        </p:txBody>
      </p:sp>
    </p:spTree>
    <p:extLst>
      <p:ext uri="{BB962C8B-B14F-4D97-AF65-F5344CB8AC3E}">
        <p14:creationId xmlns:p14="http://schemas.microsoft.com/office/powerpoint/2010/main" val="15551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E6DACB-E721-439F-9A7A-614FB93B06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954" y="1702130"/>
            <a:ext cx="10637838" cy="4885706"/>
          </a:xfrm>
        </p:spPr>
        <p:txBody>
          <a:bodyPr>
            <a:normAutofit/>
          </a:bodyPr>
          <a:lstStyle/>
          <a:p>
            <a:r>
              <a:rPr lang="en-US" sz="3200" dirty="0"/>
              <a:t>Dept of Energy is requiring the Conflict of Interest disclosure, and Conflict of Disclosure Training for their awards</a:t>
            </a:r>
          </a:p>
          <a:p>
            <a:endParaRPr lang="en-US" sz="3200" dirty="0"/>
          </a:p>
          <a:p>
            <a:r>
              <a:rPr lang="en-US" sz="3200" dirty="0"/>
              <a:t>The process is the same as for PHS awards.</a:t>
            </a:r>
          </a:p>
          <a:p>
            <a:endParaRPr lang="en-US" sz="3200" dirty="0"/>
          </a:p>
          <a:p>
            <a:r>
              <a:rPr lang="en-US" sz="3200" dirty="0"/>
              <a:t>COI needs to be submitted once a year.  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https://or-forms.ucdavis.edu/ </a:t>
            </a:r>
          </a:p>
          <a:p>
            <a:r>
              <a:rPr lang="en-US" sz="3200" dirty="0"/>
              <a:t>COI training must be completed every four years. </a:t>
            </a:r>
            <a:r>
              <a:rPr lang="en-US" sz="2400" dirty="0">
                <a:solidFill>
                  <a:srgbClr val="FFFF00"/>
                </a:solidFill>
              </a:rPr>
              <a:t>https://research.ucdavis.edu/policiescompliance/coi/phs-coi-training/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64A55-ECF1-4B8E-881D-01EAE216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31" y="441937"/>
            <a:ext cx="11317937" cy="607545"/>
          </a:xfrm>
        </p:spPr>
        <p:txBody>
          <a:bodyPr>
            <a:noAutofit/>
          </a:bodyPr>
          <a:lstStyle/>
          <a:p>
            <a:r>
              <a:rPr lang="en-US" sz="3600" b="1" dirty="0"/>
              <a:t>Awards Team is asking for Dept of Energy compliance </a:t>
            </a:r>
          </a:p>
        </p:txBody>
      </p:sp>
    </p:spTree>
    <p:extLst>
      <p:ext uri="{BB962C8B-B14F-4D97-AF65-F5344CB8AC3E}">
        <p14:creationId xmlns:p14="http://schemas.microsoft.com/office/powerpoint/2010/main" val="210193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0020B-7F45-4BBD-9D68-920AA72C9F6C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3. Short project title, indicate “ATF” AND (1) include SPO Awards analyst, and (2) the ATF project number, if known</a:t>
            </a:r>
          </a:p>
          <a:p>
            <a:endParaRPr lang="en-US" dirty="0"/>
          </a:p>
          <a:p>
            <a:r>
              <a:rPr lang="en-US" sz="1500" dirty="0"/>
              <a:t>ATF for Grace/A23-1754</a:t>
            </a:r>
          </a:p>
          <a:p>
            <a:r>
              <a:rPr lang="en-US" sz="1600" dirty="0"/>
              <a:t>OR</a:t>
            </a:r>
          </a:p>
          <a:p>
            <a:r>
              <a:rPr lang="en-US" sz="1600" dirty="0"/>
              <a:t>ATF/A21-2847/Awards</a:t>
            </a:r>
          </a:p>
          <a:p>
            <a:r>
              <a:rPr lang="en-US" sz="1600" dirty="0"/>
              <a:t>OR</a:t>
            </a:r>
          </a:p>
          <a:p>
            <a:r>
              <a:rPr lang="en-US" sz="1600" dirty="0"/>
              <a:t>ATF for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844C4-F1BA-4930-A3A6-7ECB23DE52D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To ensure the ATF Cayuse IPF routes to SPO awards, PLEASE:</a:t>
            </a:r>
          </a:p>
          <a:p>
            <a:pPr marL="457200" indent="-457200">
              <a:buAutoNum type="arabicPeriod"/>
            </a:pPr>
            <a:r>
              <a:rPr lang="en-US" dirty="0"/>
              <a:t>Upload the award into the Cayuse proposal</a:t>
            </a:r>
          </a:p>
          <a:p>
            <a:pPr marL="457200" indent="-457200">
              <a:buAutoNum type="arabicPeriod"/>
            </a:pPr>
            <a:r>
              <a:rPr lang="en-US" dirty="0"/>
              <a:t>In the Proposal Type, indicate: After-the-Fact (ATF)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6DCEC-61B2-414B-8CF8-601B779469B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Proposals Team does not review the Cayuse proposal for “after-the-fact” (ATF) awards.</a:t>
            </a:r>
          </a:p>
          <a:p>
            <a:r>
              <a:rPr lang="en-US" dirty="0"/>
              <a:t>SPO Awards Team processes the ATF Cayuse documents.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37686-421B-4851-8F16-7DCDB92E1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Sponsor sends SPO an award, and SPO has not processed the proposal.</a:t>
            </a:r>
          </a:p>
          <a:p>
            <a:endParaRPr lang="en-US" dirty="0"/>
          </a:p>
          <a:p>
            <a:r>
              <a:rPr lang="en-US" dirty="0"/>
              <a:t>So you need to route a Cayuse proposal/internal processing form (IPF) for approval after the funding is obligated, or </a:t>
            </a:r>
            <a:r>
              <a:rPr lang="en-US" dirty="0">
                <a:solidFill>
                  <a:srgbClr val="FFFF00"/>
                </a:solidFill>
              </a:rPr>
              <a:t>after the fact.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D8C15-DE36-4C51-8EF4-365CCEA4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After-the-Fact (ATF) Awards</a:t>
            </a:r>
          </a:p>
        </p:txBody>
      </p:sp>
    </p:spTree>
    <p:extLst>
      <p:ext uri="{BB962C8B-B14F-4D97-AF65-F5344CB8AC3E}">
        <p14:creationId xmlns:p14="http://schemas.microsoft.com/office/powerpoint/2010/main" val="237642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B37AB0-F9CB-4BBD-ABE5-4CB72D38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90" y="409153"/>
            <a:ext cx="5868219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51085_Animated graphical presentation_RVA_v4" id="{5FE6B0C6-BA5E-4E0D-81E2-A91F59A9CC01}" vid="{55727283-5173-449C-BBF8-874441A754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b747185-35e8-4f5d-819c-e91201d9f8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896EA00736548BB1007787BCA2FBA" ma:contentTypeVersion="10" ma:contentTypeDescription="Create a new document." ma:contentTypeScope="" ma:versionID="78fda299c3760f0daee99f5e959a1f97">
  <xsd:schema xmlns:xsd="http://www.w3.org/2001/XMLSchema" xmlns:xs="http://www.w3.org/2001/XMLSchema" xmlns:p="http://schemas.microsoft.com/office/2006/metadata/properties" xmlns:ns3="9b747185-35e8-4f5d-819c-e91201d9f843" targetNamespace="http://schemas.microsoft.com/office/2006/metadata/properties" ma:root="true" ma:fieldsID="3ca497dce8d98473f4c2d8def673891b" ns3:_="">
    <xsd:import namespace="9b747185-35e8-4f5d-819c-e91201d9f8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47185-35e8-4f5d-819c-e91201d9f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1D868-06DE-4747-94F0-13B3A321F349}">
  <ds:schemaRefs>
    <ds:schemaRef ds:uri="http://purl.org/dc/terms/"/>
    <ds:schemaRef ds:uri="9b747185-35e8-4f5d-819c-e91201d9f843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48107A-78A7-4BB1-8833-0808B6D5D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84155E-C9CA-4B50-81AC-035D26AD8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47185-35e8-4f5d-819c-e91201d9f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graphics</Template>
  <TotalTime>0</TotalTime>
  <Words>231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Office Theme</vt:lpstr>
      <vt:lpstr>Sponsored Programs - Awards</vt:lpstr>
      <vt:lpstr>Awards Team is asking for Dept of Energy compliance </vt:lpstr>
      <vt:lpstr>After-the-Fact (ATF) Awards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2022-09-28T00:41:28Z</dcterms:created>
  <dcterms:modified xsi:type="dcterms:W3CDTF">2022-09-28T01:10:27Z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0x010100656896EA00736548BB1007787BCA2FBA</vt:lpwstr>
  </property>
</Properties>
</file>