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90" r:id="rId5"/>
    <p:sldId id="292" r:id="rId6"/>
    <p:sldId id="293" r:id="rId7"/>
    <p:sldId id="294" r:id="rId8"/>
    <p:sldId id="298" r:id="rId9"/>
    <p:sldId id="295" r:id="rId10"/>
    <p:sldId id="303" r:id="rId11"/>
    <p:sldId id="300" r:id="rId12"/>
    <p:sldId id="291" r:id="rId13"/>
    <p:sldId id="30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2" userDrawn="1">
          <p15:clr>
            <a:srgbClr val="A4A3A4"/>
          </p15:clr>
        </p15:guide>
        <p15:guide id="2" pos="7056" userDrawn="1">
          <p15:clr>
            <a:srgbClr val="A4A3A4"/>
          </p15:clr>
        </p15:guide>
        <p15:guide id="3" pos="600" userDrawn="1">
          <p15:clr>
            <a:srgbClr val="A4A3A4"/>
          </p15:clr>
        </p15:guide>
        <p15:guide id="4" pos="45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AE0"/>
    <a:srgbClr val="8FA971"/>
    <a:srgbClr val="1C4C3C"/>
    <a:srgbClr val="9F792F"/>
    <a:srgbClr val="785029"/>
    <a:srgbClr val="E3CEB2"/>
    <a:srgbClr val="648260"/>
    <a:srgbClr val="A49B37"/>
    <a:srgbClr val="006A8A"/>
    <a:srgbClr val="BD7B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879" autoAdjust="0"/>
  </p:normalViewPr>
  <p:slideViewPr>
    <p:cSldViewPr snapToGrid="0" snapToObjects="1" showGuides="1">
      <p:cViewPr varScale="1">
        <p:scale>
          <a:sx n="67" d="100"/>
          <a:sy n="67" d="100"/>
        </p:scale>
        <p:origin x="644" y="44"/>
      </p:cViewPr>
      <p:guideLst>
        <p:guide orient="horz" pos="1272"/>
        <p:guide pos="7056"/>
        <p:guide pos="600"/>
        <p:guide pos="4584"/>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397ADA-28FC-D95C-9949-C2600B76E8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46638BB-B5C2-68A8-E3FA-52921DD002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07502F-DB6E-469A-9C44-FB8EDEF15CAD}" type="datetimeFigureOut">
              <a:rPr lang="en-US" smtClean="0"/>
              <a:t>9/18/2023</a:t>
            </a:fld>
            <a:endParaRPr lang="en-US" dirty="0"/>
          </a:p>
        </p:txBody>
      </p:sp>
      <p:sp>
        <p:nvSpPr>
          <p:cNvPr id="4" name="Footer Placeholder 3">
            <a:extLst>
              <a:ext uri="{FF2B5EF4-FFF2-40B4-BE49-F238E27FC236}">
                <a16:creationId xmlns:a16="http://schemas.microsoft.com/office/drawing/2014/main" id="{ADD222EB-9CD6-7377-B538-2102EE87F3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C9DFD59-EA45-6CD0-571D-72EF11B864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A6A3EC-C558-4879-9E77-732F9A1F519B}" type="slidenum">
              <a:rPr lang="en-US" smtClean="0"/>
              <a:t>‹#›</a:t>
            </a:fld>
            <a:endParaRPr lang="en-US" dirty="0"/>
          </a:p>
        </p:txBody>
      </p:sp>
    </p:spTree>
    <p:extLst>
      <p:ext uri="{BB962C8B-B14F-4D97-AF65-F5344CB8AC3E}">
        <p14:creationId xmlns:p14="http://schemas.microsoft.com/office/powerpoint/2010/main" val="3704172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817FE1-3397-4E25-A0AD-CD1F478AA284}" type="datetimeFigureOut">
              <a:rPr lang="en-US" smtClean="0"/>
              <a:t>9/18/2023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3C4B0-A82C-497E-A667-41FFA619A478}" type="slidenum">
              <a:rPr lang="en-US" smtClean="0"/>
              <a:t>‹#›</a:t>
            </a:fld>
            <a:endParaRPr lang="en-US" dirty="0"/>
          </a:p>
        </p:txBody>
      </p:sp>
    </p:spTree>
    <p:extLst>
      <p:ext uri="{BB962C8B-B14F-4D97-AF65-F5344CB8AC3E}">
        <p14:creationId xmlns:p14="http://schemas.microsoft.com/office/powerpoint/2010/main" val="764574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109FC96-A524-9411-F587-93938397D054}"/>
              </a:ext>
            </a:extLst>
          </p:cNvPr>
          <p:cNvSpPr>
            <a:spLocks noGrp="1"/>
          </p:cNvSpPr>
          <p:nvPr>
            <p:ph type="pic" sz="quarter" idx="11"/>
          </p:nvPr>
        </p:nvSpPr>
        <p:spPr>
          <a:xfrm>
            <a:off x="6782765" y="0"/>
            <a:ext cx="5409235" cy="6857999"/>
          </a:xfrm>
          <a:noFill/>
        </p:spPr>
        <p:txBody>
          <a:bodyPr anchor="ctr"/>
          <a:lstStyle>
            <a:lvl1pPr marL="0" indent="0" algn="ctr">
              <a:buNone/>
              <a:defRPr/>
            </a:lvl1pPr>
          </a:lstStyle>
          <a:p>
            <a:r>
              <a:rPr lang="en-US" dirty="0"/>
              <a:t>Click icon to add picture</a:t>
            </a:r>
          </a:p>
        </p:txBody>
      </p:sp>
      <p:sp>
        <p:nvSpPr>
          <p:cNvPr id="2" name="Title 1">
            <a:extLst>
              <a:ext uri="{FF2B5EF4-FFF2-40B4-BE49-F238E27FC236}">
                <a16:creationId xmlns:a16="http://schemas.microsoft.com/office/drawing/2014/main" id="{42E2DDD5-B179-8D33-E206-E8EC18C6525D}"/>
              </a:ext>
            </a:extLst>
          </p:cNvPr>
          <p:cNvSpPr>
            <a:spLocks noGrp="1"/>
          </p:cNvSpPr>
          <p:nvPr>
            <p:ph type="ctrTitle"/>
          </p:nvPr>
        </p:nvSpPr>
        <p:spPr>
          <a:xfrm>
            <a:off x="822960" y="2185416"/>
            <a:ext cx="6693408" cy="2084832"/>
          </a:xfrm>
        </p:spPr>
        <p:txBody>
          <a:bodyPr anchor="ctr">
            <a:noAutofit/>
          </a:bodyPr>
          <a:lstStyle>
            <a:lvl1pPr algn="l">
              <a:lnSpc>
                <a:spcPct val="100000"/>
              </a:lnSpc>
              <a:defRPr sz="8800" b="1" i="0" cap="all" baseline="0">
                <a:solidFill>
                  <a:schemeClr val="tx2"/>
                </a:solidFill>
                <a:latin typeface="+mn-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B219809-9823-E5C1-322B-DCDB7769D492}"/>
              </a:ext>
            </a:extLst>
          </p:cNvPr>
          <p:cNvSpPr>
            <a:spLocks noGrp="1"/>
          </p:cNvSpPr>
          <p:nvPr>
            <p:ph type="subTitle" idx="1"/>
          </p:nvPr>
        </p:nvSpPr>
        <p:spPr>
          <a:xfrm>
            <a:off x="985812" y="4504854"/>
            <a:ext cx="6391656" cy="475938"/>
          </a:xfrm>
        </p:spPr>
        <p:txBody>
          <a:bodyPr/>
          <a:lstStyle>
            <a:lvl1pPr marL="0" indent="0" algn="r">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Text Placeholder 14">
            <a:extLst>
              <a:ext uri="{FF2B5EF4-FFF2-40B4-BE49-F238E27FC236}">
                <a16:creationId xmlns:a16="http://schemas.microsoft.com/office/drawing/2014/main" id="{8B4CE57F-5479-CED7-E9B0-CE4C7D42FF9A}"/>
              </a:ext>
            </a:extLst>
          </p:cNvPr>
          <p:cNvSpPr>
            <a:spLocks noGrp="1"/>
          </p:cNvSpPr>
          <p:nvPr>
            <p:ph type="body" sz="quarter" idx="10"/>
          </p:nvPr>
        </p:nvSpPr>
        <p:spPr>
          <a:xfrm>
            <a:off x="905256" y="1517904"/>
            <a:ext cx="6254496" cy="429768"/>
          </a:xfrm>
        </p:spPr>
        <p:txBody>
          <a:bodyPr>
            <a:normAutofit/>
          </a:bodyPr>
          <a:lstStyle>
            <a:lvl1pPr marL="0" indent="0">
              <a:buNone/>
              <a:defRPr sz="2400">
                <a:solidFill>
                  <a:schemeClr val="accent2"/>
                </a:solidFill>
                <a:latin typeface="+mj-lt"/>
              </a:defRPr>
            </a:lvl1pPr>
          </a:lstStyle>
          <a:p>
            <a:pPr lvl="0"/>
            <a:r>
              <a:rPr lang="en-US"/>
              <a:t>Click to edit Master text styles</a:t>
            </a:r>
          </a:p>
        </p:txBody>
      </p:sp>
    </p:spTree>
    <p:extLst>
      <p:ext uri="{BB962C8B-B14F-4D97-AF65-F5344CB8AC3E}">
        <p14:creationId xmlns:p14="http://schemas.microsoft.com/office/powerpoint/2010/main" val="4217870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3557016" cy="1453896"/>
          </a:xfrm>
        </p:spPr>
        <p:txBody>
          <a:bodyPr anchor="b"/>
          <a:lstStyle>
            <a:lvl1pPr>
              <a:defRPr sz="5400" b="1">
                <a:solidFill>
                  <a:schemeClr val="bg1"/>
                </a:solidFill>
                <a:latin typeface="+mn-lt"/>
              </a:defRPr>
            </a:lvl1pPr>
          </a:lstStyle>
          <a:p>
            <a:r>
              <a:rPr lang="en-US" dirty="0"/>
              <a:t>click to edit master title style</a:t>
            </a:r>
          </a:p>
        </p:txBody>
      </p:sp>
      <p:sp>
        <p:nvSpPr>
          <p:cNvPr id="8" name="Text Placeholder 12">
            <a:extLst>
              <a:ext uri="{FF2B5EF4-FFF2-40B4-BE49-F238E27FC236}">
                <a16:creationId xmlns:a16="http://schemas.microsoft.com/office/drawing/2014/main" id="{F368CE2E-3249-FEAA-35F7-F23895DA0512}"/>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4480560" y="2377440"/>
            <a:ext cx="6867144" cy="38587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7421AED7-4B5F-555E-55E1-3126E0E0B437}"/>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9">
            <a:extLst>
              <a:ext uri="{FF2B5EF4-FFF2-40B4-BE49-F238E27FC236}">
                <a16:creationId xmlns:a16="http://schemas.microsoft.com/office/drawing/2014/main" id="{B6E15A75-4600-D47B-7F47-3093E7B5F622}"/>
              </a:ext>
            </a:extLst>
          </p:cNvPr>
          <p:cNvSpPr>
            <a:spLocks noGrp="1"/>
          </p:cNvSpPr>
          <p:nvPr>
            <p:ph type="ftr" sz="quarter" idx="12"/>
          </p:nvPr>
        </p:nvSpPr>
        <p:spPr/>
        <p:txBody>
          <a:bodyPr/>
          <a:lstStyle>
            <a:lvl1pPr>
              <a:defRPr>
                <a:solidFill>
                  <a:schemeClr val="bg1">
                    <a:alpha val="78000"/>
                  </a:schemeClr>
                </a:solidFill>
              </a:defRPr>
            </a:lvl1pPr>
          </a:lstStyle>
          <a:p>
            <a:r>
              <a:rPr lang="en-US" dirty="0"/>
              <a:t>course title</a:t>
            </a:r>
          </a:p>
        </p:txBody>
      </p:sp>
      <p:sp>
        <p:nvSpPr>
          <p:cNvPr id="11" name="Slide Number Placeholder 10">
            <a:extLst>
              <a:ext uri="{FF2B5EF4-FFF2-40B4-BE49-F238E27FC236}">
                <a16:creationId xmlns:a16="http://schemas.microsoft.com/office/drawing/2014/main" id="{4F97AED1-4A22-3F95-CE27-D0D48AA867B5}"/>
              </a:ext>
            </a:extLst>
          </p:cNvPr>
          <p:cNvSpPr>
            <a:spLocks noGrp="1"/>
          </p:cNvSpPr>
          <p:nvPr>
            <p:ph type="sldNum" sz="quarter" idx="13"/>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982861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0"/>
            <a:ext cx="12192000" cy="3163824"/>
          </a:xfrm>
          <a:solidFill>
            <a:schemeClr val="accent1">
              <a:lumMod val="75000"/>
            </a:schemeClr>
          </a:solidFill>
        </p:spPr>
        <p:txBody>
          <a:bodyPr/>
          <a:lstStyle>
            <a:lvl1pPr marL="0" indent="0" algn="ctr">
              <a:buNone/>
              <a:defRPr/>
            </a:lvl1pPr>
          </a:lstStyle>
          <a:p>
            <a:r>
              <a:rPr lang="en-US" dirty="0"/>
              <a:t>Click icon to add picture</a:t>
            </a:r>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877824" y="3913632"/>
            <a:ext cx="10305288" cy="1746504"/>
          </a:xfrm>
        </p:spPr>
        <p:txBody>
          <a:bodyPr/>
          <a:lstStyle>
            <a:lvl1pPr>
              <a:lnSpc>
                <a:spcPct val="100000"/>
              </a:lnSpc>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Rectangle 8">
            <a:extLst>
              <a:ext uri="{FF2B5EF4-FFF2-40B4-BE49-F238E27FC236}">
                <a16:creationId xmlns:a16="http://schemas.microsoft.com/office/drawing/2014/main" id="{2E67EB87-8CC8-597B-6EC9-8EBA60838A02}"/>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75440036-C3C5-6C07-99C1-04B4835670AD}"/>
              </a:ext>
            </a:extLst>
          </p:cNvPr>
          <p:cNvSpPr>
            <a:spLocks noGrp="1"/>
          </p:cNvSpPr>
          <p:nvPr>
            <p:ph type="ftr" sz="quarter" idx="13"/>
          </p:nvPr>
        </p:nvSpPr>
        <p:spPr/>
        <p:txBody>
          <a:bodyPr/>
          <a:lstStyle>
            <a:lvl1pPr>
              <a:defRPr>
                <a:solidFill>
                  <a:schemeClr val="bg1">
                    <a:alpha val="78000"/>
                  </a:schemeClr>
                </a:solidFill>
              </a:defRPr>
            </a:lvl1pPr>
          </a:lstStyle>
          <a:p>
            <a:r>
              <a:rPr lang="en-US" dirty="0"/>
              <a:t>course title</a:t>
            </a:r>
          </a:p>
        </p:txBody>
      </p:sp>
      <p:sp>
        <p:nvSpPr>
          <p:cNvPr id="6" name="Slide Number Placeholder 5">
            <a:extLst>
              <a:ext uri="{FF2B5EF4-FFF2-40B4-BE49-F238E27FC236}">
                <a16:creationId xmlns:a16="http://schemas.microsoft.com/office/drawing/2014/main" id="{3086AC08-6EB6-7F52-7F52-E874CCF11393}"/>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61393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0"/>
            <a:ext cx="12192000" cy="658368"/>
          </a:xfrm>
          <a:solidFill>
            <a:schemeClr val="accent1">
              <a:lumMod val="75000"/>
            </a:schemeClr>
          </a:solidFill>
        </p:spPr>
        <p:txBody>
          <a:bodyPr/>
          <a:lstStyle>
            <a:lvl1pPr marL="0" indent="0" algn="ctr">
              <a:buNone/>
              <a:defRPr/>
            </a:lvl1pPr>
          </a:lstStyle>
          <a:p>
            <a:r>
              <a:rPr lang="en-US" dirty="0"/>
              <a:t>Click icon to add picture</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995680" y="2587752"/>
            <a:ext cx="10075672" cy="3145536"/>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185D9E6C-F9B9-D8DB-178E-4553780AA928}"/>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5C83E49A-BDF1-7E34-30FE-A4A45160F7AB}"/>
              </a:ext>
            </a:extLst>
          </p:cNvPr>
          <p:cNvSpPr>
            <a:spLocks noGrp="1"/>
          </p:cNvSpPr>
          <p:nvPr>
            <p:ph type="ftr" sz="quarter" idx="13"/>
          </p:nvPr>
        </p:nvSpPr>
        <p:spPr/>
        <p:txBody>
          <a:bodyPr/>
          <a:lstStyle>
            <a:lvl1pPr>
              <a:defRPr>
                <a:solidFill>
                  <a:schemeClr val="bg1">
                    <a:alpha val="78000"/>
                  </a:schemeClr>
                </a:solidFill>
              </a:defRPr>
            </a:lvl1pPr>
          </a:lstStyle>
          <a:p>
            <a:r>
              <a:rPr lang="en-US" dirty="0"/>
              <a:t>course title</a:t>
            </a:r>
          </a:p>
        </p:txBody>
      </p:sp>
      <p:sp>
        <p:nvSpPr>
          <p:cNvPr id="6" name="Slide Number Placeholder 5">
            <a:extLst>
              <a:ext uri="{FF2B5EF4-FFF2-40B4-BE49-F238E27FC236}">
                <a16:creationId xmlns:a16="http://schemas.microsoft.com/office/drawing/2014/main" id="{CE10355B-1B69-AD49-6AB0-3D194609B2F5}"/>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909347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7242048" y="1060704"/>
            <a:ext cx="4069080" cy="1901952"/>
          </a:xfrm>
        </p:spPr>
        <p:txBody>
          <a:bodyPr/>
          <a:lstStyle>
            <a:lvl1pPr marL="0" indent="0">
              <a:lnSpc>
                <a:spcPct val="150000"/>
              </a:lnSpc>
              <a:spcBef>
                <a:spcPts val="0"/>
              </a:spcBef>
              <a:spcAft>
                <a:spcPts val="600"/>
              </a:spcAft>
              <a:buNone/>
              <a:defRPr sz="1800">
                <a:solidFill>
                  <a:schemeClr val="bg1"/>
                </a:solidFill>
              </a:defRPr>
            </a:lvl1pPr>
            <a:lvl2pPr marL="283464">
              <a:defRPr sz="1600">
                <a:solidFill>
                  <a:schemeClr val="bg1"/>
                </a:solidFill>
              </a:defRPr>
            </a:lvl2pPr>
            <a:lvl3pPr marL="566928">
              <a:defRPr sz="1400">
                <a:solidFill>
                  <a:schemeClr val="bg1"/>
                </a:solidFill>
              </a:defRPr>
            </a:lvl3pPr>
            <a:lvl4pPr marL="859536">
              <a:defRPr sz="1200">
                <a:solidFill>
                  <a:schemeClr val="bg1"/>
                </a:solidFill>
              </a:defRPr>
            </a:lvl4pPr>
            <a:lvl5pPr marL="115214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848162DF-463B-6273-87B0-C2199D9D1057}"/>
              </a:ext>
            </a:extLst>
          </p:cNvPr>
          <p:cNvSpPr>
            <a:spLocks noGrp="1"/>
          </p:cNvSpPr>
          <p:nvPr>
            <p:ph type="pic" sz="quarter" idx="12"/>
          </p:nvPr>
        </p:nvSpPr>
        <p:spPr>
          <a:xfrm>
            <a:off x="0" y="3557016"/>
            <a:ext cx="12192000" cy="3300984"/>
          </a:xfrm>
          <a:custGeom>
            <a:avLst/>
            <a:gdLst>
              <a:gd name="connsiteX0" fmla="*/ 11446035 w 12192000"/>
              <a:gd name="connsiteY0" fmla="*/ 2688904 h 3300984"/>
              <a:gd name="connsiteX1" fmla="*/ 11446035 w 12192000"/>
              <a:gd name="connsiteY1" fmla="*/ 2734623 h 3300984"/>
              <a:gd name="connsiteX2" fmla="*/ 11933120 w 12192000"/>
              <a:gd name="connsiteY2" fmla="*/ 2734623 h 3300984"/>
              <a:gd name="connsiteX3" fmla="*/ 11933120 w 12192000"/>
              <a:gd name="connsiteY3" fmla="*/ 2688904 h 3300984"/>
              <a:gd name="connsiteX4" fmla="*/ 0 w 12192000"/>
              <a:gd name="connsiteY4" fmla="*/ 0 h 3300984"/>
              <a:gd name="connsiteX5" fmla="*/ 12192000 w 12192000"/>
              <a:gd name="connsiteY5" fmla="*/ 0 h 3300984"/>
              <a:gd name="connsiteX6" fmla="*/ 12192000 w 12192000"/>
              <a:gd name="connsiteY6" fmla="*/ 3300984 h 3300984"/>
              <a:gd name="connsiteX7" fmla="*/ 0 w 12192000"/>
              <a:gd name="connsiteY7" fmla="*/ 3300984 h 330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00984">
                <a:moveTo>
                  <a:pt x="11446035" y="2688904"/>
                </a:moveTo>
                <a:lnTo>
                  <a:pt x="11446035" y="2734623"/>
                </a:lnTo>
                <a:lnTo>
                  <a:pt x="11933120" y="2734623"/>
                </a:lnTo>
                <a:lnTo>
                  <a:pt x="11933120" y="2688904"/>
                </a:lnTo>
                <a:close/>
                <a:moveTo>
                  <a:pt x="0" y="0"/>
                </a:moveTo>
                <a:lnTo>
                  <a:pt x="12192000" y="0"/>
                </a:lnTo>
                <a:lnTo>
                  <a:pt x="12192000" y="3300984"/>
                </a:lnTo>
                <a:lnTo>
                  <a:pt x="0" y="3300984"/>
                </a:lnTo>
                <a:close/>
              </a:path>
            </a:pathLst>
          </a:custGeom>
          <a:solidFill>
            <a:schemeClr val="accent4">
              <a:lumMod val="75000"/>
            </a:schemeClr>
          </a:solidFill>
        </p:spPr>
        <p:txBody>
          <a:bodyPr wrap="square" anchor="ctr">
            <a:noAutofit/>
          </a:bodyPr>
          <a:lstStyle>
            <a:lvl1pPr marL="0" indent="0" algn="ctr">
              <a:buNone/>
              <a:defRPr>
                <a:solidFill>
                  <a:schemeClr val="bg1"/>
                </a:solidFill>
              </a:defRPr>
            </a:lvl1pPr>
          </a:lstStyle>
          <a:p>
            <a:r>
              <a:rPr lang="en-US" dirty="0"/>
              <a:t>Click icon to add picture</a:t>
            </a:r>
          </a:p>
        </p:txBody>
      </p:sp>
      <p:sp>
        <p:nvSpPr>
          <p:cNvPr id="2" name="Footer Placeholder 1">
            <a:extLst>
              <a:ext uri="{FF2B5EF4-FFF2-40B4-BE49-F238E27FC236}">
                <a16:creationId xmlns:a16="http://schemas.microsoft.com/office/drawing/2014/main" id="{72422ED3-8684-C41B-4675-BBDC2C8E5B5B}"/>
              </a:ext>
            </a:extLst>
          </p:cNvPr>
          <p:cNvSpPr>
            <a:spLocks noGrp="1"/>
          </p:cNvSpPr>
          <p:nvPr>
            <p:ph type="ftr" sz="quarter" idx="13"/>
          </p:nvPr>
        </p:nvSpPr>
        <p:spPr/>
        <p:txBody>
          <a:bodyPr/>
          <a:lstStyle>
            <a:lvl1pPr>
              <a:defRPr>
                <a:solidFill>
                  <a:schemeClr val="bg1">
                    <a:alpha val="78000"/>
                  </a:schemeClr>
                </a:solidFill>
              </a:defRPr>
            </a:lvl1pPr>
          </a:lstStyle>
          <a:p>
            <a:r>
              <a:rPr lang="en-US" dirty="0"/>
              <a:t>course title</a:t>
            </a:r>
          </a:p>
        </p:txBody>
      </p:sp>
      <p:sp>
        <p:nvSpPr>
          <p:cNvPr id="9" name="Slide Number Placeholder 8">
            <a:extLst>
              <a:ext uri="{FF2B5EF4-FFF2-40B4-BE49-F238E27FC236}">
                <a16:creationId xmlns:a16="http://schemas.microsoft.com/office/drawing/2014/main" id="{F9CE6B05-7A34-DD4C-91AD-29F26B6F9CF5}"/>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
        <p:nvSpPr>
          <p:cNvPr id="11" name="Rectangle 10">
            <a:extLst>
              <a:ext uri="{FF2B5EF4-FFF2-40B4-BE49-F238E27FC236}">
                <a16:creationId xmlns:a16="http://schemas.microsoft.com/office/drawing/2014/main" id="{2B84A137-9DB1-1EF0-305E-7DB76003BEE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6236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204B-5F84-6245-AE72-7A8C5B7310C3}"/>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83AB472-C06F-6BEF-0C0E-65EA59CA73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ADE38-8A0A-0F93-DE98-1E3265816C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F4E7A33-CA4E-DAED-6589-1B5DC61ACF65}"/>
              </a:ext>
            </a:extLst>
          </p:cNvPr>
          <p:cNvSpPr>
            <a:spLocks noGrp="1"/>
          </p:cNvSpPr>
          <p:nvPr>
            <p:ph type="ftr" sz="quarter" idx="11"/>
          </p:nvPr>
        </p:nvSpPr>
        <p:spPr/>
        <p:txBody>
          <a:bodyPr/>
          <a:lstStyle/>
          <a:p>
            <a:r>
              <a:rPr lang="en-US" dirty="0"/>
              <a:t>course title</a:t>
            </a:r>
          </a:p>
        </p:txBody>
      </p:sp>
      <p:sp>
        <p:nvSpPr>
          <p:cNvPr id="7" name="Slide Number Placeholder 6">
            <a:extLst>
              <a:ext uri="{FF2B5EF4-FFF2-40B4-BE49-F238E27FC236}">
                <a16:creationId xmlns:a16="http://schemas.microsoft.com/office/drawing/2014/main" id="{95EACFDC-DFA7-1C09-92B3-D574BA94E252}"/>
              </a:ext>
            </a:extLst>
          </p:cNvPr>
          <p:cNvSpPr>
            <a:spLocks noGrp="1"/>
          </p:cNvSpPr>
          <p:nvPr>
            <p:ph type="sldNum" sz="quarter" idx="12"/>
          </p:nvPr>
        </p:nvSpPr>
        <p:spPr/>
        <p:txBody>
          <a:bodyPr/>
          <a:lstStyle/>
          <a:p>
            <a:fld id="{8058A7CE-F400-7B46-9E16-10D36E8C32FD}" type="slidenum">
              <a:rPr lang="en-US" smtClean="0"/>
              <a:t>‹#›</a:t>
            </a:fld>
            <a:endParaRPr lang="en-US" dirty="0"/>
          </a:p>
        </p:txBody>
      </p:sp>
    </p:spTree>
    <p:extLst>
      <p:ext uri="{BB962C8B-B14F-4D97-AF65-F5344CB8AC3E}">
        <p14:creationId xmlns:p14="http://schemas.microsoft.com/office/powerpoint/2010/main" val="3798467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BABB4-22CD-17FF-907C-C72C3F1B5BE8}"/>
              </a:ext>
            </a:extLst>
          </p:cNvPr>
          <p:cNvSpPr>
            <a:spLocks noGrp="1"/>
          </p:cNvSpPr>
          <p:nvPr>
            <p:ph type="title" hasCustomPrompt="1"/>
          </p:nvPr>
        </p:nvSpPr>
        <p:spPr/>
        <p:txBody>
          <a:bodyPr/>
          <a:lstStyle/>
          <a:p>
            <a:r>
              <a:rPr lang="en-US" dirty="0"/>
              <a:t>click to edit master title style</a:t>
            </a:r>
          </a:p>
        </p:txBody>
      </p:sp>
      <p:sp>
        <p:nvSpPr>
          <p:cNvPr id="6" name="Footer Placeholder 5">
            <a:extLst>
              <a:ext uri="{FF2B5EF4-FFF2-40B4-BE49-F238E27FC236}">
                <a16:creationId xmlns:a16="http://schemas.microsoft.com/office/drawing/2014/main" id="{DFA3A82B-AB98-7510-5B1F-000D214C740D}"/>
              </a:ext>
            </a:extLst>
          </p:cNvPr>
          <p:cNvSpPr>
            <a:spLocks noGrp="1"/>
          </p:cNvSpPr>
          <p:nvPr>
            <p:ph type="ftr" sz="quarter" idx="10"/>
          </p:nvPr>
        </p:nvSpPr>
        <p:spPr/>
        <p:txBody>
          <a:bodyPr/>
          <a:lstStyle/>
          <a:p>
            <a:r>
              <a:rPr lang="en-US" dirty="0"/>
              <a:t>course title</a:t>
            </a:r>
          </a:p>
        </p:txBody>
      </p:sp>
      <p:sp>
        <p:nvSpPr>
          <p:cNvPr id="7" name="Slide Number Placeholder 6">
            <a:extLst>
              <a:ext uri="{FF2B5EF4-FFF2-40B4-BE49-F238E27FC236}">
                <a16:creationId xmlns:a16="http://schemas.microsoft.com/office/drawing/2014/main" id="{2D0B29A9-FB61-93CF-3836-717038D2EDA0}"/>
              </a:ext>
            </a:extLst>
          </p:cNvPr>
          <p:cNvSpPr>
            <a:spLocks noGrp="1"/>
          </p:cNvSpPr>
          <p:nvPr>
            <p:ph type="sldNum" sz="quarter" idx="11"/>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327739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0D3EE89-1608-EDAC-C029-E4E550F00E17}"/>
              </a:ext>
            </a:extLst>
          </p:cNvPr>
          <p:cNvSpPr>
            <a:spLocks noGrp="1"/>
          </p:cNvSpPr>
          <p:nvPr>
            <p:ph type="ftr" sz="quarter" idx="10"/>
          </p:nvPr>
        </p:nvSpPr>
        <p:spPr/>
        <p:txBody>
          <a:bodyPr/>
          <a:lstStyle/>
          <a:p>
            <a:r>
              <a:rPr lang="en-US" dirty="0"/>
              <a:t>course title</a:t>
            </a:r>
          </a:p>
        </p:txBody>
      </p:sp>
      <p:sp>
        <p:nvSpPr>
          <p:cNvPr id="6" name="Slide Number Placeholder 5">
            <a:extLst>
              <a:ext uri="{FF2B5EF4-FFF2-40B4-BE49-F238E27FC236}">
                <a16:creationId xmlns:a16="http://schemas.microsoft.com/office/drawing/2014/main" id="{BACD47AD-6129-B223-8047-C719153A4C73}"/>
              </a:ext>
            </a:extLst>
          </p:cNvPr>
          <p:cNvSpPr>
            <a:spLocks noGrp="1"/>
          </p:cNvSpPr>
          <p:nvPr>
            <p:ph type="sldNum" sz="quarter" idx="11"/>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956731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89DB-50DC-20A4-2341-EC5E6AF6FF9A}"/>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B226305-7761-21B5-BED4-42833BBEBA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E96E8B-F843-EF0E-F259-D3BA3F2173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771237E1-6846-B0F5-86C9-7BC757AACBAF}"/>
              </a:ext>
            </a:extLst>
          </p:cNvPr>
          <p:cNvSpPr>
            <a:spLocks noGrp="1"/>
          </p:cNvSpPr>
          <p:nvPr>
            <p:ph type="ftr" sz="quarter" idx="10"/>
          </p:nvPr>
        </p:nvSpPr>
        <p:spPr/>
        <p:txBody>
          <a:bodyPr/>
          <a:lstStyle/>
          <a:p>
            <a:r>
              <a:rPr lang="en-US" dirty="0"/>
              <a:t>course title</a:t>
            </a:r>
          </a:p>
        </p:txBody>
      </p:sp>
      <p:sp>
        <p:nvSpPr>
          <p:cNvPr id="9" name="Slide Number Placeholder 8">
            <a:extLst>
              <a:ext uri="{FF2B5EF4-FFF2-40B4-BE49-F238E27FC236}">
                <a16:creationId xmlns:a16="http://schemas.microsoft.com/office/drawing/2014/main" id="{28D90CB2-96B7-2FE3-2F3A-4A4C704BB5E9}"/>
              </a:ext>
            </a:extLst>
          </p:cNvPr>
          <p:cNvSpPr>
            <a:spLocks noGrp="1"/>
          </p:cNvSpPr>
          <p:nvPr>
            <p:ph type="sldNum" sz="quarter" idx="11"/>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680328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877824" y="1517904"/>
            <a:ext cx="4416552" cy="1572768"/>
          </a:xfrm>
        </p:spPr>
        <p:txBody>
          <a:bodyPr anchor="b"/>
          <a:lstStyle>
            <a:lvl1pPr>
              <a:defRPr sz="5400" b="1">
                <a:solidFill>
                  <a:schemeClr val="bg1"/>
                </a:solidFill>
                <a:latin typeface="+mn-lt"/>
              </a:defRPr>
            </a:lvl1pPr>
          </a:lstStyle>
          <a:p>
            <a:r>
              <a:rPr lang="en-US" dirty="0"/>
              <a:t>click to edit master title style</a:t>
            </a:r>
          </a:p>
        </p:txBody>
      </p:sp>
      <p:sp>
        <p:nvSpPr>
          <p:cNvPr id="7" name="Footer Placeholder 6">
            <a:extLst>
              <a:ext uri="{FF2B5EF4-FFF2-40B4-BE49-F238E27FC236}">
                <a16:creationId xmlns:a16="http://schemas.microsoft.com/office/drawing/2014/main" id="{B5DF0DBE-FBE3-E653-13B1-8A27023E2F1E}"/>
              </a:ext>
            </a:extLst>
          </p:cNvPr>
          <p:cNvSpPr>
            <a:spLocks noGrp="1"/>
          </p:cNvSpPr>
          <p:nvPr>
            <p:ph type="ftr" sz="quarter" idx="11"/>
          </p:nvPr>
        </p:nvSpPr>
        <p:spPr/>
        <p:txBody>
          <a:bodyPr/>
          <a:lstStyle>
            <a:lvl1pPr>
              <a:defRPr>
                <a:solidFill>
                  <a:schemeClr val="bg1">
                    <a:alpha val="78000"/>
                  </a:schemeClr>
                </a:solidFill>
              </a:defRPr>
            </a:lvl1pPr>
          </a:lstStyle>
          <a:p>
            <a:r>
              <a:rPr lang="en-US" dirty="0"/>
              <a:t>course title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877824" y="3429000"/>
            <a:ext cx="4242816" cy="2350008"/>
          </a:xfrm>
        </p:spPr>
        <p:txBody>
          <a:bodyPr/>
          <a:lstStyle>
            <a:lvl1pPr marL="0" indent="0" algn="l">
              <a:spcBef>
                <a:spcPts val="0"/>
              </a:spcBef>
              <a:buNone/>
              <a:defRPr sz="1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Picture Placeholder 11">
            <a:extLst>
              <a:ext uri="{FF2B5EF4-FFF2-40B4-BE49-F238E27FC236}">
                <a16:creationId xmlns:a16="http://schemas.microsoft.com/office/drawing/2014/main" id="{6DD0971A-C596-F81B-B6DF-4B71CD042706}"/>
              </a:ext>
            </a:extLst>
          </p:cNvPr>
          <p:cNvSpPr>
            <a:spLocks noGrp="1"/>
          </p:cNvSpPr>
          <p:nvPr>
            <p:ph type="pic" sz="quarter" idx="10"/>
          </p:nvPr>
        </p:nvSpPr>
        <p:spPr>
          <a:xfrm>
            <a:off x="5690616" y="0"/>
            <a:ext cx="6501384" cy="6858000"/>
          </a:xfrm>
          <a:custGeom>
            <a:avLst/>
            <a:gdLst>
              <a:gd name="connsiteX0" fmla="*/ 5755419 w 6501384"/>
              <a:gd name="connsiteY0" fmla="*/ 6245920 h 6858000"/>
              <a:gd name="connsiteX1" fmla="*/ 5755419 w 6501384"/>
              <a:gd name="connsiteY1" fmla="*/ 6291639 h 6858000"/>
              <a:gd name="connsiteX2" fmla="*/ 6242504 w 6501384"/>
              <a:gd name="connsiteY2" fmla="*/ 6291639 h 6858000"/>
              <a:gd name="connsiteX3" fmla="*/ 6242504 w 6501384"/>
              <a:gd name="connsiteY3" fmla="*/ 6245920 h 6858000"/>
              <a:gd name="connsiteX4" fmla="*/ 0 w 6501384"/>
              <a:gd name="connsiteY4" fmla="*/ 0 h 6858000"/>
              <a:gd name="connsiteX5" fmla="*/ 6501384 w 6501384"/>
              <a:gd name="connsiteY5" fmla="*/ 0 h 6858000"/>
              <a:gd name="connsiteX6" fmla="*/ 6501384 w 6501384"/>
              <a:gd name="connsiteY6" fmla="*/ 6858000 h 6858000"/>
              <a:gd name="connsiteX7" fmla="*/ 0 w 650138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84" h="6858000">
                <a:moveTo>
                  <a:pt x="5755419" y="6245920"/>
                </a:moveTo>
                <a:lnTo>
                  <a:pt x="5755419" y="6291639"/>
                </a:lnTo>
                <a:lnTo>
                  <a:pt x="6242504" y="6291639"/>
                </a:lnTo>
                <a:lnTo>
                  <a:pt x="6242504" y="6245920"/>
                </a:lnTo>
                <a:close/>
                <a:moveTo>
                  <a:pt x="0" y="0"/>
                </a:moveTo>
                <a:lnTo>
                  <a:pt x="6501384" y="0"/>
                </a:lnTo>
                <a:lnTo>
                  <a:pt x="6501384" y="6858000"/>
                </a:lnTo>
                <a:lnTo>
                  <a:pt x="0" y="6858000"/>
                </a:lnTo>
                <a:close/>
              </a:path>
            </a:pathLst>
          </a:custGeom>
          <a:solidFill>
            <a:schemeClr val="bg1">
              <a:lumMod val="95000"/>
            </a:schemeClr>
          </a:solidFill>
        </p:spPr>
        <p:txBody>
          <a:bodyPr wrap="square" anchor="ctr">
            <a:noAutofit/>
          </a:bodyPr>
          <a:lstStyle>
            <a:lvl1pPr marL="0" indent="0" algn="ctr">
              <a:buNone/>
              <a:defRPr/>
            </a:lvl1pPr>
          </a:lstStyle>
          <a:p>
            <a:r>
              <a:rPr lang="en-US" dirty="0"/>
              <a:t>Click icon to add picture</a:t>
            </a:r>
          </a:p>
        </p:txBody>
      </p:sp>
      <p:sp>
        <p:nvSpPr>
          <p:cNvPr id="13" name="Rectangle 12">
            <a:extLst>
              <a:ext uri="{FF2B5EF4-FFF2-40B4-BE49-F238E27FC236}">
                <a16:creationId xmlns:a16="http://schemas.microsoft.com/office/drawing/2014/main" id="{15B50D50-73C7-3F50-52F5-210AF03CEA5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4339096C-E86B-C5A9-1F2F-E4FD0552DEF8}"/>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317380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bg>
      <p:bgPr>
        <a:solidFill>
          <a:schemeClr val="accent1">
            <a:lumMod val="50000"/>
          </a:schemeClr>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23150"/>
            <a:ext cx="12192000" cy="3730752"/>
          </a:xfrm>
          <a:solidFill>
            <a:schemeClr val="accent1">
              <a:lumMod val="75000"/>
            </a:schemeClr>
          </a:solidFill>
        </p:spPr>
        <p:txBody>
          <a:bodyPr/>
          <a:lstStyle>
            <a:lvl1pPr marL="0" indent="0" algn="ctr">
              <a:buNone/>
              <a:defRPr/>
            </a:lvl1pPr>
          </a:lstStyle>
          <a:p>
            <a:r>
              <a:rPr lang="en-US" dirty="0"/>
              <a:t>Click icon to add picture</a:t>
            </a:r>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18" name="Text Placeholder 17">
            <a:extLst>
              <a:ext uri="{FF2B5EF4-FFF2-40B4-BE49-F238E27FC236}">
                <a16:creationId xmlns:a16="http://schemas.microsoft.com/office/drawing/2014/main" id="{37E7FED9-E80E-C940-F98B-AB755EE20D52}"/>
              </a:ext>
            </a:extLst>
          </p:cNvPr>
          <p:cNvSpPr>
            <a:spLocks noGrp="1"/>
          </p:cNvSpPr>
          <p:nvPr>
            <p:ph type="body" sz="quarter" idx="23" hasCustomPrompt="1"/>
          </p:nvPr>
        </p:nvSpPr>
        <p:spPr>
          <a:xfrm>
            <a:off x="1922091" y="4325692"/>
            <a:ext cx="1289304" cy="813816"/>
          </a:xfrm>
        </p:spPr>
        <p:txBody>
          <a:bodyPr/>
          <a:lstStyle>
            <a:lvl1pPr marL="0" indent="0">
              <a:buNone/>
              <a:defRPr sz="5400" b="1">
                <a:solidFill>
                  <a:schemeClr val="bg1"/>
                </a:solidFill>
              </a:defRPr>
            </a:lvl1pPr>
          </a:lstStyle>
          <a:p>
            <a:pPr lvl="0"/>
            <a:r>
              <a:rPr lang="en-US" dirty="0"/>
              <a:t>00</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195681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195681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19" name="Text Placeholder 17">
            <a:extLst>
              <a:ext uri="{FF2B5EF4-FFF2-40B4-BE49-F238E27FC236}">
                <a16:creationId xmlns:a16="http://schemas.microsoft.com/office/drawing/2014/main" id="{E30AA8E2-6DF5-EF83-796A-52DC1B42BA7D}"/>
              </a:ext>
            </a:extLst>
          </p:cNvPr>
          <p:cNvSpPr>
            <a:spLocks noGrp="1"/>
          </p:cNvSpPr>
          <p:nvPr>
            <p:ph type="body" sz="quarter" idx="24" hasCustomPrompt="1"/>
          </p:nvPr>
        </p:nvSpPr>
        <p:spPr>
          <a:xfrm>
            <a:off x="3677739" y="4325692"/>
            <a:ext cx="1289304" cy="813816"/>
          </a:xfrm>
        </p:spPr>
        <p:txBody>
          <a:bodyPr/>
          <a:lstStyle>
            <a:lvl1pPr marL="0" indent="0">
              <a:buNone/>
              <a:defRPr sz="5400" b="1">
                <a:solidFill>
                  <a:schemeClr val="bg1"/>
                </a:solidFill>
              </a:defRPr>
            </a:lvl1pPr>
          </a:lstStyle>
          <a:p>
            <a:pPr lvl="0"/>
            <a:r>
              <a:rPr lang="en-US" dirty="0"/>
              <a:t>00</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369417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369417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0" name="Text Placeholder 17">
            <a:extLst>
              <a:ext uri="{FF2B5EF4-FFF2-40B4-BE49-F238E27FC236}">
                <a16:creationId xmlns:a16="http://schemas.microsoft.com/office/drawing/2014/main" id="{CBD2F4CC-8E51-87CF-F79A-F27C3CEB5649}"/>
              </a:ext>
            </a:extLst>
          </p:cNvPr>
          <p:cNvSpPr>
            <a:spLocks noGrp="1"/>
          </p:cNvSpPr>
          <p:nvPr>
            <p:ph type="body" sz="quarter" idx="25" hasCustomPrompt="1"/>
          </p:nvPr>
        </p:nvSpPr>
        <p:spPr>
          <a:xfrm>
            <a:off x="5467044" y="4325692"/>
            <a:ext cx="1289304" cy="813816"/>
          </a:xfrm>
        </p:spPr>
        <p:txBody>
          <a:bodyPr/>
          <a:lstStyle>
            <a:lvl1pPr marL="0" indent="0">
              <a:buNone/>
              <a:defRPr sz="5400" b="1">
                <a:solidFill>
                  <a:schemeClr val="bg1"/>
                </a:solidFill>
              </a:defRPr>
            </a:lvl1pPr>
          </a:lstStyle>
          <a:p>
            <a:pPr lvl="0"/>
            <a:r>
              <a:rPr lang="en-US" dirty="0"/>
              <a:t>00</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5486400"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5486400"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1" name="Text Placeholder 17">
            <a:extLst>
              <a:ext uri="{FF2B5EF4-FFF2-40B4-BE49-F238E27FC236}">
                <a16:creationId xmlns:a16="http://schemas.microsoft.com/office/drawing/2014/main" id="{F7A8DA1D-6CC4-473F-2C8F-4BF59295EA28}"/>
              </a:ext>
            </a:extLst>
          </p:cNvPr>
          <p:cNvSpPr>
            <a:spLocks noGrp="1"/>
          </p:cNvSpPr>
          <p:nvPr>
            <p:ph type="body" sz="quarter" idx="26" hasCustomPrompt="1"/>
          </p:nvPr>
        </p:nvSpPr>
        <p:spPr>
          <a:xfrm>
            <a:off x="7179891" y="4325692"/>
            <a:ext cx="1289304" cy="813816"/>
          </a:xfrm>
        </p:spPr>
        <p:txBody>
          <a:bodyPr/>
          <a:lstStyle>
            <a:lvl1pPr marL="0" indent="0">
              <a:buNone/>
              <a:defRPr sz="5400" b="1">
                <a:solidFill>
                  <a:schemeClr val="bg1"/>
                </a:solidFill>
              </a:defRPr>
            </a:lvl1pPr>
          </a:lstStyle>
          <a:p>
            <a:pPr lvl="0"/>
            <a:r>
              <a:rPr lang="en-US" dirty="0"/>
              <a:t>00</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721461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721461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2" name="Text Placeholder 17">
            <a:extLst>
              <a:ext uri="{FF2B5EF4-FFF2-40B4-BE49-F238E27FC236}">
                <a16:creationId xmlns:a16="http://schemas.microsoft.com/office/drawing/2014/main" id="{C0CEB3F3-5DF9-EBDA-0049-32F1E30883A6}"/>
              </a:ext>
            </a:extLst>
          </p:cNvPr>
          <p:cNvSpPr>
            <a:spLocks noGrp="1"/>
          </p:cNvSpPr>
          <p:nvPr>
            <p:ph type="body" sz="quarter" idx="27" hasCustomPrompt="1"/>
          </p:nvPr>
        </p:nvSpPr>
        <p:spPr>
          <a:xfrm>
            <a:off x="8926395" y="4325692"/>
            <a:ext cx="1289304" cy="813816"/>
          </a:xfrm>
        </p:spPr>
        <p:txBody>
          <a:bodyPr/>
          <a:lstStyle>
            <a:lvl1pPr marL="0" indent="0">
              <a:buNone/>
              <a:defRPr sz="5400" b="1">
                <a:solidFill>
                  <a:schemeClr val="bg1"/>
                </a:solidFill>
              </a:defRPr>
            </a:lvl1pPr>
          </a:lstStyle>
          <a:p>
            <a:pPr lvl="0"/>
            <a:r>
              <a:rPr lang="en-US" dirty="0"/>
              <a:t>00</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8961120"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895197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947486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6096000" y="0"/>
            <a:ext cx="6096000" cy="6858000"/>
          </a:xfrm>
          <a:solidFill>
            <a:schemeClr val="bg1">
              <a:lumMod val="95000"/>
            </a:schemeClr>
          </a:solidFill>
        </p:spPr>
        <p:txBody>
          <a:bodyPr anchor="ctr"/>
          <a:lstStyle>
            <a:lvl1pPr marL="0" indent="0" algn="ctr">
              <a:buNone/>
              <a:defRPr/>
            </a:lvl1pPr>
          </a:lstStyle>
          <a:p>
            <a:r>
              <a:rPr lang="en-US" dirty="0"/>
              <a:t>Click icon to add picture</a:t>
            </a:r>
          </a:p>
        </p:txBody>
      </p:sp>
      <p:sp>
        <p:nvSpPr>
          <p:cNvPr id="2" name="Title 1">
            <a:extLst>
              <a:ext uri="{FF2B5EF4-FFF2-40B4-BE49-F238E27FC236}">
                <a16:creationId xmlns:a16="http://schemas.microsoft.com/office/drawing/2014/main" id="{6DE647C7-955C-FC73-3737-298D139F209D}"/>
              </a:ext>
            </a:extLst>
          </p:cNvPr>
          <p:cNvSpPr>
            <a:spLocks noGrp="1"/>
          </p:cNvSpPr>
          <p:nvPr>
            <p:ph type="title" hasCustomPrompt="1"/>
          </p:nvPr>
        </p:nvSpPr>
        <p:spPr>
          <a:xfrm>
            <a:off x="502920" y="1728216"/>
            <a:ext cx="5074920" cy="3794760"/>
          </a:xfrm>
        </p:spPr>
        <p:txBody>
          <a:bodyPr anchor="ctr">
            <a:noAutofit/>
          </a:bodyPr>
          <a:lstStyle>
            <a:lvl1pPr algn="r">
              <a:lnSpc>
                <a:spcPct val="100000"/>
              </a:lnSpc>
              <a:defRPr sz="19900" b="1">
                <a:solidFill>
                  <a:schemeClr val="bg1"/>
                </a:solidFill>
                <a:latin typeface="+mn-lt"/>
              </a:defRPr>
            </a:lvl1pPr>
          </a:lstStyle>
          <a:p>
            <a:r>
              <a:rPr lang="en-US" dirty="0"/>
              <a:t>00</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484632" y="4663440"/>
            <a:ext cx="4581144" cy="1500187"/>
          </a:xfrm>
        </p:spPr>
        <p:txBody>
          <a:bodyPr/>
          <a:lstStyle>
            <a:lvl1pPr marL="0" indent="0" algn="r">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Text Placeholder 10">
            <a:extLst>
              <a:ext uri="{FF2B5EF4-FFF2-40B4-BE49-F238E27FC236}">
                <a16:creationId xmlns:a16="http://schemas.microsoft.com/office/drawing/2014/main" id="{2D17795E-6A15-8CD3-45F4-FE61964FDC5E}"/>
              </a:ext>
            </a:extLst>
          </p:cNvPr>
          <p:cNvSpPr>
            <a:spLocks noGrp="1"/>
          </p:cNvSpPr>
          <p:nvPr>
            <p:ph type="body" sz="quarter" idx="11" hasCustomPrompt="1"/>
          </p:nvPr>
        </p:nvSpPr>
        <p:spPr>
          <a:xfrm>
            <a:off x="1546496" y="1185487"/>
            <a:ext cx="3557016" cy="1453896"/>
          </a:xfrm>
        </p:spPr>
        <p:txBody>
          <a:bodyPr anchor="b">
            <a:noAutofit/>
          </a:bodyPr>
          <a:lstStyle>
            <a:lvl1pPr marL="0" indent="0" algn="r">
              <a:buNone/>
              <a:defRPr sz="5400" b="1">
                <a:solidFill>
                  <a:schemeClr val="bg1"/>
                </a:solidFill>
              </a:defRPr>
            </a:lvl1pPr>
          </a:lstStyle>
          <a:p>
            <a:pPr lvl="0"/>
            <a:r>
              <a:rPr lang="en-US" dirty="0"/>
              <a:t>lesson</a:t>
            </a:r>
          </a:p>
        </p:txBody>
      </p:sp>
    </p:spTree>
    <p:extLst>
      <p:ext uri="{BB962C8B-B14F-4D97-AF65-F5344CB8AC3E}">
        <p14:creationId xmlns:p14="http://schemas.microsoft.com/office/powerpoint/2010/main" val="2925168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tx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7114032" y="1517904"/>
            <a:ext cx="4416552" cy="1572768"/>
          </a:xfrm>
        </p:spPr>
        <p:txBody>
          <a:bodyPr anchor="b"/>
          <a:lstStyle>
            <a:lvl1pPr>
              <a:defRPr sz="5400" b="1">
                <a:solidFill>
                  <a:schemeClr val="bg1"/>
                </a:solidFill>
                <a:latin typeface="+mn-lt"/>
              </a:defRPr>
            </a:lvl1pPr>
          </a:lstStyle>
          <a:p>
            <a:r>
              <a:rPr lang="en-US" dirty="0"/>
              <a:t>click to edit master title style</a:t>
            </a:r>
          </a:p>
        </p:txBody>
      </p:sp>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0" y="0"/>
            <a:ext cx="6108192" cy="6858000"/>
          </a:xfrm>
          <a:solidFill>
            <a:schemeClr val="bg1">
              <a:lumMod val="95000"/>
            </a:schemeClr>
          </a:solidFill>
        </p:spPr>
        <p:txBody>
          <a:bodyPr anchor="ctr"/>
          <a:lstStyle>
            <a:lvl1pPr marL="0" indent="0" algn="ctr">
              <a:buNone/>
              <a:defRPr/>
            </a:lvl1pPr>
          </a:lstStyle>
          <a:p>
            <a:r>
              <a:rPr lang="en-US" dirty="0"/>
              <a:t>Click icon to add picture</a:t>
            </a:r>
          </a:p>
        </p:txBody>
      </p:sp>
      <p:sp>
        <p:nvSpPr>
          <p:cNvPr id="2" name="Footer Placeholder 1">
            <a:extLst>
              <a:ext uri="{FF2B5EF4-FFF2-40B4-BE49-F238E27FC236}">
                <a16:creationId xmlns:a16="http://schemas.microsoft.com/office/drawing/2014/main" id="{CD0CFB59-AAC5-2429-8ABD-5C7810D2FE83}"/>
              </a:ext>
            </a:extLst>
          </p:cNvPr>
          <p:cNvSpPr>
            <a:spLocks noGrp="1"/>
          </p:cNvSpPr>
          <p:nvPr>
            <p:ph type="ftr" sz="quarter" idx="11"/>
          </p:nvPr>
        </p:nvSpPr>
        <p:spPr/>
        <p:txBody>
          <a:bodyPr/>
          <a:lstStyle>
            <a:lvl1pPr>
              <a:defRPr>
                <a:solidFill>
                  <a:schemeClr val="bg1">
                    <a:alpha val="78000"/>
                  </a:schemeClr>
                </a:solidFill>
              </a:defRPr>
            </a:lvl1pPr>
          </a:lstStyle>
          <a:p>
            <a:r>
              <a:rPr lang="en-US" dirty="0"/>
              <a:t>course title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7114032" y="3429000"/>
            <a:ext cx="4242816" cy="2350008"/>
          </a:xfrm>
        </p:spPr>
        <p:txBody>
          <a:bodyPr/>
          <a:lstStyle>
            <a:lvl1pPr marL="0" indent="0" algn="l">
              <a:lnSpc>
                <a:spcPct val="120000"/>
              </a:lnSpc>
              <a:spcBef>
                <a:spcPts val="0"/>
              </a:spcBef>
              <a:buNone/>
              <a:defRPr sz="1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B41B8C20-6DAD-D765-BC74-189D6F5065A1}"/>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A4BBF308-C3AC-92A2-F532-FF8180F43036}"/>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56527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23150"/>
            <a:ext cx="12192000" cy="2898648"/>
          </a:xfrm>
          <a:solidFill>
            <a:schemeClr val="accent1">
              <a:lumMod val="75000"/>
            </a:schemeClr>
          </a:solidFill>
        </p:spPr>
        <p:txBody>
          <a:bodyPr/>
          <a:lstStyle>
            <a:lvl1pPr marL="0" indent="0" algn="ctr">
              <a:buNone/>
              <a:defRPr/>
            </a:lvl1pPr>
          </a:lstStyle>
          <a:p>
            <a:r>
              <a:rPr lang="en-US" dirty="0"/>
              <a:t>Click icon to add picture</a:t>
            </a:r>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23" name="Text Placeholder 12">
            <a:extLst>
              <a:ext uri="{FF2B5EF4-FFF2-40B4-BE49-F238E27FC236}">
                <a16:creationId xmlns:a16="http://schemas.microsoft.com/office/drawing/2014/main" id="{37955206-B899-8803-FDE5-D32B87390246}"/>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24" name="Text Placeholder 11">
            <a:extLst>
              <a:ext uri="{FF2B5EF4-FFF2-40B4-BE49-F238E27FC236}">
                <a16:creationId xmlns:a16="http://schemas.microsoft.com/office/drawing/2014/main" id="{364A7DC8-84BB-05AA-594A-2BDB07195564}"/>
              </a:ext>
            </a:extLst>
          </p:cNvPr>
          <p:cNvSpPr>
            <a:spLocks noGrp="1"/>
          </p:cNvSpPr>
          <p:nvPr>
            <p:ph type="body" sz="quarter" idx="28"/>
          </p:nvPr>
        </p:nvSpPr>
        <p:spPr>
          <a:xfrm>
            <a:off x="877824" y="3328416"/>
            <a:ext cx="9957816" cy="402336"/>
          </a:xfrm>
          <a:noFill/>
        </p:spPr>
        <p:txBody>
          <a:bodyPr/>
          <a:lstStyle>
            <a:lvl1pPr marL="0" indent="0">
              <a:spcBef>
                <a:spcPts val="0"/>
              </a:spcBef>
              <a:buNone/>
              <a:defRPr sz="1800">
                <a:solidFill>
                  <a:schemeClr val="tx2"/>
                </a:solidFill>
              </a:defRPr>
            </a:lvl1pPr>
          </a:lstStyle>
          <a:p>
            <a:pPr lvl="0"/>
            <a:r>
              <a:rPr lang="en-US"/>
              <a:t>Click to edit Master text styles</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877824"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2660904"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4462272"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6227064"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8001000"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877824"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2660904"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4462272"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6227064"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8001000"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EC3AD13A-778C-0B94-E890-F60B86ABB584}"/>
              </a:ext>
            </a:extLst>
          </p:cNvPr>
          <p:cNvSpPr>
            <a:spLocks noGrp="1"/>
          </p:cNvSpPr>
          <p:nvPr>
            <p:ph type="ftr" sz="quarter" idx="29"/>
          </p:nvPr>
        </p:nvSpPr>
        <p:spPr/>
        <p:txBody>
          <a:bodyPr/>
          <a:lstStyle>
            <a:lvl1pPr>
              <a:defRPr>
                <a:solidFill>
                  <a:schemeClr val="tx2"/>
                </a:solidFill>
              </a:defRPr>
            </a:lvl1pPr>
          </a:lstStyle>
          <a:p>
            <a:r>
              <a:rPr lang="en-US" dirty="0"/>
              <a:t>course title</a:t>
            </a:r>
          </a:p>
        </p:txBody>
      </p:sp>
      <p:sp>
        <p:nvSpPr>
          <p:cNvPr id="3" name="Slide Number Placeholder 2">
            <a:extLst>
              <a:ext uri="{FF2B5EF4-FFF2-40B4-BE49-F238E27FC236}">
                <a16:creationId xmlns:a16="http://schemas.microsoft.com/office/drawing/2014/main" id="{2434822A-F2F6-6134-01C8-6CB9A884CDD6}"/>
              </a:ext>
            </a:extLst>
          </p:cNvPr>
          <p:cNvSpPr>
            <a:spLocks noGrp="1"/>
          </p:cNvSpPr>
          <p:nvPr>
            <p:ph type="sldNum" sz="quarter" idx="30"/>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4136719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tx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E9B473-9612-90C4-92F3-3DAB99570ABE}"/>
              </a:ext>
            </a:extLst>
          </p:cNvPr>
          <p:cNvSpPr>
            <a:spLocks noGrp="1"/>
          </p:cNvSpPr>
          <p:nvPr>
            <p:ph type="title" hasCustomPrompt="1"/>
          </p:nvPr>
        </p:nvSpPr>
        <p:spPr>
          <a:xfrm>
            <a:off x="877824" y="347472"/>
            <a:ext cx="3557016" cy="1453896"/>
          </a:xfrm>
        </p:spPr>
        <p:txBody>
          <a:bodyPr anchor="b"/>
          <a:lstStyle>
            <a:lvl1pPr>
              <a:defRPr sz="5400" b="1">
                <a:solidFill>
                  <a:schemeClr val="bg1"/>
                </a:solidFill>
                <a:latin typeface="+mn-lt"/>
              </a:defRPr>
            </a:lvl1pPr>
          </a:lstStyle>
          <a:p>
            <a:r>
              <a:rPr lang="en-US" dirty="0"/>
              <a:t>click to edit master title style</a:t>
            </a:r>
          </a:p>
        </p:txBody>
      </p:sp>
      <p:sp>
        <p:nvSpPr>
          <p:cNvPr id="5" name="Text Placeholder 12">
            <a:extLst>
              <a:ext uri="{FF2B5EF4-FFF2-40B4-BE49-F238E27FC236}">
                <a16:creationId xmlns:a16="http://schemas.microsoft.com/office/drawing/2014/main" id="{745086ED-6566-AB9A-70A6-D9D2DB077F5A}"/>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877824" y="2587752"/>
            <a:ext cx="10213848" cy="3145536"/>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E24F3A78-F067-8639-9E61-32AE80986E08}"/>
              </a:ext>
            </a:extLst>
          </p:cNvPr>
          <p:cNvSpPr>
            <a:spLocks noGrp="1"/>
          </p:cNvSpPr>
          <p:nvPr>
            <p:ph type="pic" sz="quarter" idx="12"/>
          </p:nvPr>
        </p:nvSpPr>
        <p:spPr>
          <a:xfrm>
            <a:off x="0" y="6007608"/>
            <a:ext cx="12192000" cy="850392"/>
          </a:xfrm>
          <a:custGeom>
            <a:avLst/>
            <a:gdLst>
              <a:gd name="connsiteX0" fmla="*/ 11446035 w 12192000"/>
              <a:gd name="connsiteY0" fmla="*/ 238312 h 850392"/>
              <a:gd name="connsiteX1" fmla="*/ 11446035 w 12192000"/>
              <a:gd name="connsiteY1" fmla="*/ 284031 h 850392"/>
              <a:gd name="connsiteX2" fmla="*/ 11933120 w 12192000"/>
              <a:gd name="connsiteY2" fmla="*/ 284031 h 850392"/>
              <a:gd name="connsiteX3" fmla="*/ 11933120 w 12192000"/>
              <a:gd name="connsiteY3" fmla="*/ 238312 h 850392"/>
              <a:gd name="connsiteX4" fmla="*/ 0 w 12192000"/>
              <a:gd name="connsiteY4" fmla="*/ 0 h 850392"/>
              <a:gd name="connsiteX5" fmla="*/ 12192000 w 12192000"/>
              <a:gd name="connsiteY5" fmla="*/ 0 h 850392"/>
              <a:gd name="connsiteX6" fmla="*/ 12192000 w 12192000"/>
              <a:gd name="connsiteY6" fmla="*/ 850392 h 850392"/>
              <a:gd name="connsiteX7" fmla="*/ 0 w 12192000"/>
              <a:gd name="connsiteY7" fmla="*/ 850392 h 85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850392">
                <a:moveTo>
                  <a:pt x="11446035" y="238312"/>
                </a:moveTo>
                <a:lnTo>
                  <a:pt x="11446035" y="284031"/>
                </a:lnTo>
                <a:lnTo>
                  <a:pt x="11933120" y="284031"/>
                </a:lnTo>
                <a:lnTo>
                  <a:pt x="11933120" y="238312"/>
                </a:lnTo>
                <a:close/>
                <a:moveTo>
                  <a:pt x="0" y="0"/>
                </a:moveTo>
                <a:lnTo>
                  <a:pt x="12192000" y="0"/>
                </a:lnTo>
                <a:lnTo>
                  <a:pt x="12192000" y="850392"/>
                </a:lnTo>
                <a:lnTo>
                  <a:pt x="0" y="850392"/>
                </a:lnTo>
                <a:close/>
              </a:path>
            </a:pathLst>
          </a:custGeom>
          <a:solidFill>
            <a:schemeClr val="accent1">
              <a:lumMod val="75000"/>
            </a:schemeClr>
          </a:solidFill>
        </p:spPr>
        <p:txBody>
          <a:bodyPr wrap="square">
            <a:noAutofit/>
          </a:bodyPr>
          <a:lstStyle>
            <a:lvl1pPr marL="0" indent="0" algn="ctr">
              <a:buNone/>
              <a:defRPr/>
            </a:lvl1pPr>
          </a:lstStyle>
          <a:p>
            <a:r>
              <a:rPr lang="en-US" dirty="0"/>
              <a:t>Click icon to add picture</a:t>
            </a:r>
          </a:p>
        </p:txBody>
      </p:sp>
      <p:sp>
        <p:nvSpPr>
          <p:cNvPr id="2" name="Footer Placeholder 1">
            <a:extLst>
              <a:ext uri="{FF2B5EF4-FFF2-40B4-BE49-F238E27FC236}">
                <a16:creationId xmlns:a16="http://schemas.microsoft.com/office/drawing/2014/main" id="{FFD9871F-9716-E693-46E0-C82668C233AA}"/>
              </a:ext>
            </a:extLst>
          </p:cNvPr>
          <p:cNvSpPr>
            <a:spLocks noGrp="1"/>
          </p:cNvSpPr>
          <p:nvPr>
            <p:ph type="ftr" sz="quarter" idx="13"/>
          </p:nvPr>
        </p:nvSpPr>
        <p:spPr>
          <a:xfrm>
            <a:off x="173736" y="6276547"/>
            <a:ext cx="4114800" cy="365125"/>
          </a:xfrm>
        </p:spPr>
        <p:txBody>
          <a:bodyPr/>
          <a:lstStyle>
            <a:lvl1pPr>
              <a:defRPr>
                <a:solidFill>
                  <a:schemeClr val="bg1"/>
                </a:solidFill>
              </a:defRPr>
            </a:lvl1pPr>
          </a:lstStyle>
          <a:p>
            <a:r>
              <a:rPr lang="en-US" dirty="0"/>
              <a:t>course title</a:t>
            </a:r>
          </a:p>
        </p:txBody>
      </p:sp>
      <p:sp>
        <p:nvSpPr>
          <p:cNvPr id="8" name="Slide Number Placeholder 7">
            <a:extLst>
              <a:ext uri="{FF2B5EF4-FFF2-40B4-BE49-F238E27FC236}">
                <a16:creationId xmlns:a16="http://schemas.microsoft.com/office/drawing/2014/main" id="{33B6AA57-B313-9EB7-BDE7-E6B64F9104E4}"/>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
        <p:nvSpPr>
          <p:cNvPr id="11" name="Rectangle 10">
            <a:extLst>
              <a:ext uri="{FF2B5EF4-FFF2-40B4-BE49-F238E27FC236}">
                <a16:creationId xmlns:a16="http://schemas.microsoft.com/office/drawing/2014/main" id="{820B8C45-3813-10BB-8CEE-B97E114209B1}"/>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692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6467856" y="0"/>
            <a:ext cx="5724144" cy="4224528"/>
          </a:xfrm>
          <a:noFill/>
        </p:spPr>
        <p:txBody>
          <a:bodyPr/>
          <a:lstStyle>
            <a:lvl1pPr marL="0" indent="0" algn="ctr">
              <a:buNone/>
              <a:defRPr/>
            </a:lvl1pPr>
          </a:lstStyle>
          <a:p>
            <a:r>
              <a:rPr lang="en-US" dirty="0"/>
              <a:t>Click icon to add picture</a:t>
            </a:r>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6611112" cy="1453896"/>
          </a:xfrm>
        </p:spPr>
        <p:txBody>
          <a:bodyPr anchor="b"/>
          <a:lstStyle>
            <a:lvl1pPr>
              <a:defRPr sz="5400" b="1">
                <a:solidFill>
                  <a:schemeClr val="tx2"/>
                </a:solidFill>
                <a:latin typeface="+mn-lt"/>
              </a:defRPr>
            </a:lvl1pPr>
          </a:lstStyle>
          <a:p>
            <a:r>
              <a:rPr lang="en-US" dirty="0"/>
              <a:t>click to edit master title style</a:t>
            </a:r>
          </a:p>
        </p:txBody>
      </p:sp>
      <p:sp>
        <p:nvSpPr>
          <p:cNvPr id="23" name="Text Placeholder 12">
            <a:extLst>
              <a:ext uri="{FF2B5EF4-FFF2-40B4-BE49-F238E27FC236}">
                <a16:creationId xmlns:a16="http://schemas.microsoft.com/office/drawing/2014/main" id="{37955206-B899-8803-FDE5-D32B87390246}"/>
              </a:ext>
            </a:extLst>
          </p:cNvPr>
          <p:cNvSpPr>
            <a:spLocks noGrp="1"/>
          </p:cNvSpPr>
          <p:nvPr>
            <p:ph type="body" sz="quarter" idx="11"/>
          </p:nvPr>
        </p:nvSpPr>
        <p:spPr>
          <a:xfrm>
            <a:off x="877824" y="1773936"/>
            <a:ext cx="4041648" cy="1062037"/>
          </a:xfrm>
        </p:spPr>
        <p:txBody>
          <a:bodyPr/>
          <a:lstStyle>
            <a:lvl1pPr marL="0" indent="0">
              <a:buNone/>
              <a:defRPr sz="2400">
                <a:solidFill>
                  <a:schemeClr val="tx2"/>
                </a:solidFill>
                <a:latin typeface="+mj-lt"/>
              </a:defRPr>
            </a:lvl1pPr>
          </a:lstStyle>
          <a:p>
            <a:pPr lvl="0"/>
            <a:r>
              <a:rPr lang="en-US"/>
              <a:t>Click to edit Master text styles</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877824" y="2761488"/>
            <a:ext cx="2615184" cy="292608"/>
          </a:xfrm>
          <a:noFill/>
        </p:spPr>
        <p:txBody>
          <a:bodyPr/>
          <a:lstStyle>
            <a:lvl1pPr marL="0" indent="0">
              <a:buNone/>
              <a:defRPr sz="1400" b="1">
                <a:solidFill>
                  <a:schemeClr val="tx2"/>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4818888" y="2761488"/>
            <a:ext cx="2615184" cy="292608"/>
          </a:xfrm>
          <a:noFill/>
        </p:spPr>
        <p:txBody>
          <a:bodyPr/>
          <a:lstStyle>
            <a:lvl1pPr marL="0" indent="0">
              <a:buNone/>
              <a:defRPr sz="1400" b="1">
                <a:solidFill>
                  <a:schemeClr val="tx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8723376" y="2761488"/>
            <a:ext cx="2615184" cy="292608"/>
          </a:xfrm>
          <a:noFill/>
        </p:spPr>
        <p:txBody>
          <a:bodyPr/>
          <a:lstStyle>
            <a:lvl1pPr marL="0" indent="0">
              <a:buNone/>
              <a:defRPr sz="1400" b="1">
                <a:solidFill>
                  <a:schemeClr val="tx2"/>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877824"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4818888"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8723376"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D7D3EE34-4CB3-EFD4-CB18-2CBD6765A6B3}"/>
              </a:ext>
            </a:extLst>
          </p:cNvPr>
          <p:cNvSpPr>
            <a:spLocks noGrp="1"/>
          </p:cNvSpPr>
          <p:nvPr>
            <p:ph type="ftr" sz="quarter" idx="21"/>
          </p:nvPr>
        </p:nvSpPr>
        <p:spPr/>
        <p:txBody>
          <a:bodyPr/>
          <a:lstStyle/>
          <a:p>
            <a:r>
              <a:rPr lang="en-US" dirty="0"/>
              <a:t>course title</a:t>
            </a:r>
          </a:p>
        </p:txBody>
      </p:sp>
      <p:sp>
        <p:nvSpPr>
          <p:cNvPr id="3" name="Slide Number Placeholder 2">
            <a:extLst>
              <a:ext uri="{FF2B5EF4-FFF2-40B4-BE49-F238E27FC236}">
                <a16:creationId xmlns:a16="http://schemas.microsoft.com/office/drawing/2014/main" id="{76DDE7B4-8792-03F9-C90E-BDC9932ABDA2}"/>
              </a:ext>
            </a:extLst>
          </p:cNvPr>
          <p:cNvSpPr>
            <a:spLocks noGrp="1"/>
          </p:cNvSpPr>
          <p:nvPr>
            <p:ph type="sldNum" sz="quarter" idx="22"/>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46025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4"/>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64FA7FA-4022-3FA2-0E0E-0972860B874F}"/>
              </a:ext>
            </a:extLst>
          </p:cNvPr>
          <p:cNvSpPr>
            <a:spLocks noGrp="1"/>
          </p:cNvSpPr>
          <p:nvPr>
            <p:ph type="pic" sz="quarter" idx="10"/>
          </p:nvPr>
        </p:nvSpPr>
        <p:spPr>
          <a:xfrm>
            <a:off x="0" y="4087368"/>
            <a:ext cx="12192000" cy="2770632"/>
          </a:xfrm>
          <a:custGeom>
            <a:avLst/>
            <a:gdLst>
              <a:gd name="connsiteX0" fmla="*/ 11446035 w 12192000"/>
              <a:gd name="connsiteY0" fmla="*/ 2158552 h 2770632"/>
              <a:gd name="connsiteX1" fmla="*/ 11446035 w 12192000"/>
              <a:gd name="connsiteY1" fmla="*/ 2204271 h 2770632"/>
              <a:gd name="connsiteX2" fmla="*/ 11933120 w 12192000"/>
              <a:gd name="connsiteY2" fmla="*/ 2204271 h 2770632"/>
              <a:gd name="connsiteX3" fmla="*/ 11933120 w 12192000"/>
              <a:gd name="connsiteY3" fmla="*/ 2158552 h 2770632"/>
              <a:gd name="connsiteX4" fmla="*/ 0 w 12192000"/>
              <a:gd name="connsiteY4" fmla="*/ 0 h 2770632"/>
              <a:gd name="connsiteX5" fmla="*/ 12192000 w 12192000"/>
              <a:gd name="connsiteY5" fmla="*/ 0 h 2770632"/>
              <a:gd name="connsiteX6" fmla="*/ 12192000 w 12192000"/>
              <a:gd name="connsiteY6" fmla="*/ 2770632 h 2770632"/>
              <a:gd name="connsiteX7" fmla="*/ 0 w 12192000"/>
              <a:gd name="connsiteY7" fmla="*/ 2770632 h 277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770632">
                <a:moveTo>
                  <a:pt x="11446035" y="2158552"/>
                </a:moveTo>
                <a:lnTo>
                  <a:pt x="11446035" y="2204271"/>
                </a:lnTo>
                <a:lnTo>
                  <a:pt x="11933120" y="2204271"/>
                </a:lnTo>
                <a:lnTo>
                  <a:pt x="11933120" y="2158552"/>
                </a:lnTo>
                <a:close/>
                <a:moveTo>
                  <a:pt x="0" y="0"/>
                </a:moveTo>
                <a:lnTo>
                  <a:pt x="12192000" y="0"/>
                </a:lnTo>
                <a:lnTo>
                  <a:pt x="12192000" y="2770632"/>
                </a:lnTo>
                <a:lnTo>
                  <a:pt x="0" y="2770632"/>
                </a:lnTo>
                <a:close/>
              </a:path>
            </a:pathLst>
          </a:custGeom>
        </p:spPr>
        <p:txBody>
          <a:bodyPr wrap="square" anchor="b">
            <a:noAutofit/>
          </a:bodyPr>
          <a:lstStyle>
            <a:lvl1pPr marL="0" indent="0" algn="ctr">
              <a:buNone/>
              <a:defRPr>
                <a:solidFill>
                  <a:schemeClr val="bg1"/>
                </a:solidFill>
              </a:defRPr>
            </a:lvl1pPr>
          </a:lstStyle>
          <a:p>
            <a:r>
              <a:rPr lang="en-US" dirty="0"/>
              <a:t>Click icon to add picture</a:t>
            </a:r>
          </a:p>
        </p:txBody>
      </p:sp>
      <p:sp>
        <p:nvSpPr>
          <p:cNvPr id="2" name="Title 1">
            <a:extLst>
              <a:ext uri="{FF2B5EF4-FFF2-40B4-BE49-F238E27FC236}">
                <a16:creationId xmlns:a16="http://schemas.microsoft.com/office/drawing/2014/main" id="{C210577E-706F-A37B-4229-35D618DD2969}"/>
              </a:ext>
            </a:extLst>
          </p:cNvPr>
          <p:cNvSpPr>
            <a:spLocks noGrp="1"/>
          </p:cNvSpPr>
          <p:nvPr>
            <p:ph type="title" hasCustomPrompt="1"/>
          </p:nvPr>
        </p:nvSpPr>
        <p:spPr>
          <a:xfrm>
            <a:off x="877824" y="347472"/>
            <a:ext cx="3557016" cy="1453896"/>
          </a:xfrm>
        </p:spPr>
        <p:txBody>
          <a:bodyPr anchor="b"/>
          <a:lstStyle>
            <a:lvl1pPr>
              <a:defRPr sz="5400" b="1">
                <a:solidFill>
                  <a:schemeClr val="bg1"/>
                </a:solidFill>
                <a:latin typeface="+mn-lt"/>
              </a:defRPr>
            </a:lvl1pPr>
          </a:lstStyle>
          <a:p>
            <a:r>
              <a:rPr lang="en-US" dirty="0"/>
              <a:t>click to edit master title style</a:t>
            </a:r>
          </a:p>
        </p:txBody>
      </p:sp>
      <p:sp>
        <p:nvSpPr>
          <p:cNvPr id="13" name="Text Placeholder 12">
            <a:extLst>
              <a:ext uri="{FF2B5EF4-FFF2-40B4-BE49-F238E27FC236}">
                <a16:creationId xmlns:a16="http://schemas.microsoft.com/office/drawing/2014/main" id="{5434838A-8B00-6F97-4B88-92382B126294}"/>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3" name="Text Placeholder 2">
            <a:extLst>
              <a:ext uri="{FF2B5EF4-FFF2-40B4-BE49-F238E27FC236}">
                <a16:creationId xmlns:a16="http://schemas.microsoft.com/office/drawing/2014/main" id="{09732329-445D-026F-2751-7C7CC24FFC78}"/>
              </a:ext>
            </a:extLst>
          </p:cNvPr>
          <p:cNvSpPr>
            <a:spLocks noGrp="1"/>
          </p:cNvSpPr>
          <p:nvPr>
            <p:ph type="body" idx="1"/>
          </p:nvPr>
        </p:nvSpPr>
        <p:spPr>
          <a:xfrm>
            <a:off x="6007608" y="1005840"/>
            <a:ext cx="4160520" cy="292608"/>
          </a:xfrm>
        </p:spPr>
        <p:txBody>
          <a:bodyPr anchor="b"/>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15BFF6-ADF4-B12B-F366-E1E7F245C3B3}"/>
              </a:ext>
            </a:extLst>
          </p:cNvPr>
          <p:cNvSpPr>
            <a:spLocks noGrp="1"/>
          </p:cNvSpPr>
          <p:nvPr>
            <p:ph sz="half" idx="2"/>
          </p:nvPr>
        </p:nvSpPr>
        <p:spPr>
          <a:xfrm>
            <a:off x="6007608" y="1552792"/>
            <a:ext cx="4160520" cy="1576160"/>
          </a:xfrm>
        </p:spPr>
        <p:txBody>
          <a:bodyPr/>
          <a:lstStyle>
            <a:lvl1pPr marL="283464" indent="-283464">
              <a:defRPr sz="1400">
                <a:solidFill>
                  <a:schemeClr val="bg1"/>
                </a:solidFill>
              </a:defRPr>
            </a:lvl1pPr>
            <a:lvl2pPr indent="-283464">
              <a:defRPr sz="1200">
                <a:solidFill>
                  <a:schemeClr val="bg1"/>
                </a:solidFill>
              </a:defRPr>
            </a:lvl2pPr>
            <a:lvl3pPr indent="-283464">
              <a:defRPr sz="1100">
                <a:solidFill>
                  <a:schemeClr val="bg1"/>
                </a:solidFill>
              </a:defRPr>
            </a:lvl3pPr>
            <a:lvl4pPr indent="-283464">
              <a:defRPr sz="1100">
                <a:solidFill>
                  <a:schemeClr val="bg1"/>
                </a:solidFill>
              </a:defRPr>
            </a:lvl4pPr>
            <a:lvl5pPr indent="-283464">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4775745-3C47-7E04-1FD8-EC04C993FFCC}"/>
              </a:ext>
            </a:extLst>
          </p:cNvPr>
          <p:cNvSpPr>
            <a:spLocks noGrp="1"/>
          </p:cNvSpPr>
          <p:nvPr>
            <p:ph type="body" sz="quarter" idx="3"/>
          </p:nvPr>
        </p:nvSpPr>
        <p:spPr>
          <a:xfrm>
            <a:off x="6007608" y="3438144"/>
            <a:ext cx="4160520" cy="292608"/>
          </a:xfrm>
        </p:spPr>
        <p:txBody>
          <a:bodyPr anchor="b"/>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E07129-582E-5D7F-246C-5ABE714D4FAA}"/>
              </a:ext>
            </a:extLst>
          </p:cNvPr>
          <p:cNvSpPr>
            <a:spLocks noGrp="1"/>
          </p:cNvSpPr>
          <p:nvPr>
            <p:ph sz="quarter" idx="4"/>
          </p:nvPr>
        </p:nvSpPr>
        <p:spPr>
          <a:xfrm>
            <a:off x="6007608" y="3985096"/>
            <a:ext cx="4160520" cy="1576160"/>
          </a:xfrm>
        </p:spPr>
        <p:txBody>
          <a:bodyPr/>
          <a:lstStyle>
            <a:lvl1pPr indent="-283464">
              <a:defRPr sz="1400">
                <a:solidFill>
                  <a:schemeClr val="bg1"/>
                </a:solidFill>
              </a:defRPr>
            </a:lvl1pPr>
            <a:lvl2pPr indent="-283464">
              <a:defRPr sz="1200">
                <a:solidFill>
                  <a:schemeClr val="bg1"/>
                </a:solidFill>
              </a:defRPr>
            </a:lvl2pPr>
            <a:lvl3pPr indent="-283464">
              <a:defRPr sz="1100">
                <a:solidFill>
                  <a:schemeClr val="bg1"/>
                </a:solidFill>
              </a:defRPr>
            </a:lvl3pPr>
            <a:lvl4pPr indent="-283464">
              <a:defRPr sz="1100">
                <a:solidFill>
                  <a:schemeClr val="bg1"/>
                </a:solidFill>
              </a:defRPr>
            </a:lvl4pPr>
            <a:lvl5pPr indent="-283464">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78AC046-3CF2-802F-750B-B70D9B89A33E}"/>
              </a:ext>
            </a:extLst>
          </p:cNvPr>
          <p:cNvSpPr>
            <a:spLocks noGrp="1"/>
          </p:cNvSpPr>
          <p:nvPr>
            <p:ph type="ftr" sz="quarter" idx="12"/>
          </p:nvPr>
        </p:nvSpPr>
        <p:spPr/>
        <p:txBody>
          <a:bodyPr/>
          <a:lstStyle>
            <a:lvl1pPr>
              <a:defRPr>
                <a:solidFill>
                  <a:schemeClr val="bg1">
                    <a:alpha val="78000"/>
                  </a:schemeClr>
                </a:solidFill>
              </a:defRPr>
            </a:lvl1pPr>
          </a:lstStyle>
          <a:p>
            <a:r>
              <a:rPr lang="en-US" dirty="0"/>
              <a:t>course title</a:t>
            </a:r>
          </a:p>
        </p:txBody>
      </p:sp>
      <p:sp>
        <p:nvSpPr>
          <p:cNvPr id="15" name="Slide Number Placeholder 14">
            <a:extLst>
              <a:ext uri="{FF2B5EF4-FFF2-40B4-BE49-F238E27FC236}">
                <a16:creationId xmlns:a16="http://schemas.microsoft.com/office/drawing/2014/main" id="{E9B26AA9-8344-BF2E-82C8-AF9EDF269B92}"/>
              </a:ext>
            </a:extLst>
          </p:cNvPr>
          <p:cNvSpPr>
            <a:spLocks noGrp="1"/>
          </p:cNvSpPr>
          <p:nvPr>
            <p:ph type="sldNum" sz="quarter" idx="13"/>
          </p:nvPr>
        </p:nvSpPr>
        <p:spPr/>
        <p:txBody>
          <a:bodyPr/>
          <a:lstStyle>
            <a:lvl1pPr>
              <a:defRPr>
                <a:solidFill>
                  <a:schemeClr val="bg1"/>
                </a:solidFill>
              </a:defRPr>
            </a:lvl1pPr>
          </a:lstStyle>
          <a:p>
            <a:fld id="{8058A7CE-F400-7B46-9E16-10D36E8C32FD}" type="slidenum">
              <a:rPr lang="en-US" smtClean="0"/>
              <a:pPr/>
              <a:t>‹#›</a:t>
            </a:fld>
            <a:endParaRPr lang="en-US" dirty="0"/>
          </a:p>
        </p:txBody>
      </p:sp>
      <p:sp>
        <p:nvSpPr>
          <p:cNvPr id="18" name="Rectangle 17">
            <a:extLst>
              <a:ext uri="{FF2B5EF4-FFF2-40B4-BE49-F238E27FC236}">
                <a16:creationId xmlns:a16="http://schemas.microsoft.com/office/drawing/2014/main" id="{1298DCFC-BBE6-A0EE-9253-E7AC8A49A023}"/>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0933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CB6D48-D20C-54AA-94F1-D8E9332862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851F663A-C2C8-12B2-AE7C-318452D5FE6F}"/>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C6676FC8-F25A-C087-965F-C86D7A6638D6}"/>
              </a:ext>
            </a:extLst>
          </p:cNvPr>
          <p:cNvSpPr>
            <a:spLocks noGrp="1"/>
          </p:cNvSpPr>
          <p:nvPr>
            <p:ph type="ftr" sz="quarter" idx="3"/>
          </p:nvPr>
        </p:nvSpPr>
        <p:spPr>
          <a:xfrm>
            <a:off x="173736" y="6254496"/>
            <a:ext cx="4114800" cy="365125"/>
          </a:xfrm>
          <a:prstGeom prst="rect">
            <a:avLst/>
          </a:prstGeom>
        </p:spPr>
        <p:txBody>
          <a:bodyPr vert="horz" lIns="91440" tIns="45720" rIns="91440" bIns="45720" rtlCol="0" anchor="ctr">
            <a:noAutofit/>
          </a:bodyPr>
          <a:lstStyle>
            <a:lvl1pPr algn="l">
              <a:defRPr sz="1200">
                <a:solidFill>
                  <a:schemeClr val="tx2">
                    <a:alpha val="78000"/>
                  </a:schemeClr>
                </a:solidFill>
              </a:defRPr>
            </a:lvl1pPr>
          </a:lstStyle>
          <a:p>
            <a:r>
              <a:rPr lang="en-US" dirty="0"/>
              <a:t>course title</a:t>
            </a:r>
          </a:p>
        </p:txBody>
      </p:sp>
      <p:sp>
        <p:nvSpPr>
          <p:cNvPr id="6" name="Slide Number Placeholder 5">
            <a:extLst>
              <a:ext uri="{FF2B5EF4-FFF2-40B4-BE49-F238E27FC236}">
                <a16:creationId xmlns:a16="http://schemas.microsoft.com/office/drawing/2014/main" id="{0AFBFC1D-3B9C-EFD1-A014-1F648ADDBD70}"/>
              </a:ext>
            </a:extLst>
          </p:cNvPr>
          <p:cNvSpPr>
            <a:spLocks noGrp="1"/>
          </p:cNvSpPr>
          <p:nvPr>
            <p:ph type="sldNum" sz="quarter" idx="4"/>
          </p:nvPr>
        </p:nvSpPr>
        <p:spPr>
          <a:xfrm>
            <a:off x="11347704" y="6181344"/>
            <a:ext cx="670560" cy="676656"/>
          </a:xfrm>
          <a:prstGeom prst="rect">
            <a:avLst/>
          </a:prstGeom>
        </p:spPr>
        <p:txBody>
          <a:bodyPr vert="horz" lIns="91440" tIns="45720" rIns="91440" bIns="45720" rtlCol="0" anchor="ctr">
            <a:noAutofit/>
          </a:bodyPr>
          <a:lstStyle>
            <a:lvl1pPr algn="ctr">
              <a:defRPr sz="2900" b="1">
                <a:solidFill>
                  <a:schemeClr val="tx2">
                    <a:alpha val="78000"/>
                  </a:schemeClr>
                </a:solidFill>
              </a:defRPr>
            </a:lvl1pPr>
          </a:lstStyle>
          <a:p>
            <a:fld id="{8058A7CE-F400-7B46-9E16-10D36E8C32FD}" type="slidenum">
              <a:rPr lang="en-US" smtClean="0"/>
              <a:pPr/>
              <a:t>‹#›</a:t>
            </a:fld>
            <a:endParaRPr lang="en-US" dirty="0"/>
          </a:p>
        </p:txBody>
      </p:sp>
      <p:sp>
        <p:nvSpPr>
          <p:cNvPr id="7" name="Rectangle 6">
            <a:extLst>
              <a:ext uri="{FF2B5EF4-FFF2-40B4-BE49-F238E27FC236}">
                <a16:creationId xmlns:a16="http://schemas.microsoft.com/office/drawing/2014/main" id="{3B176A5B-B081-E990-1FB5-4AE9CF7924C4}"/>
              </a:ext>
            </a:extLst>
          </p:cNvPr>
          <p:cNvSpPr/>
          <p:nvPr userDrawn="1"/>
        </p:nvSpPr>
        <p:spPr>
          <a:xfrm flipV="1">
            <a:off x="11446035" y="6245920"/>
            <a:ext cx="487085" cy="45719"/>
          </a:xfrm>
          <a:prstGeom prst="rect">
            <a:avLst/>
          </a:prstGeom>
          <a:solidFill>
            <a:srgbClr val="1C4C3C">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8751090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5" r:id="rId3"/>
    <p:sldLayoutId id="2147483651" r:id="rId4"/>
    <p:sldLayoutId id="2147483661" r:id="rId5"/>
    <p:sldLayoutId id="2147483667" r:id="rId6"/>
    <p:sldLayoutId id="2147483666" r:id="rId7"/>
    <p:sldLayoutId id="2147483668" r:id="rId8"/>
    <p:sldLayoutId id="2147483653" r:id="rId9"/>
    <p:sldLayoutId id="2147483650" r:id="rId10"/>
    <p:sldLayoutId id="2147483662" r:id="rId11"/>
    <p:sldLayoutId id="2147483663" r:id="rId12"/>
    <p:sldLayoutId id="2147483664" r:id="rId13"/>
    <p:sldLayoutId id="2147483652" r:id="rId14"/>
    <p:sldLayoutId id="2147483654" r:id="rId15"/>
    <p:sldLayoutId id="2147483655" r:id="rId16"/>
    <p:sldLayoutId id="2147483656" r:id="rId17"/>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83464" indent="-283464"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859536" indent="-283464"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152144"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1444752"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4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proposals@ucdavis.edu" TargetMode="External"/><Relationship Id="rId2" Type="http://schemas.openxmlformats.org/officeDocument/2006/relationships/hyperlink" Target="mailto:kngilmore@ucdavis.edu" TargetMode="Externa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hyperlink" Target="mailto:subawards@ucdavis.ed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https://new.nsf.gov/funding/senior-personnel-documents#biographical-sketch-0b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research.gov/research-web/content/fldecomm" TargetMode="External"/><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research.gov/research-web/content/fldecomm" TargetMode="External"/><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research.gov/research-web/content/fldecomm" TargetMode="External"/><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hyperlink" Target="https://www.research.gov/research-web/content/aboutsfr" TargetMode="External"/><Relationship Id="rId5" Type="http://schemas.openxmlformats.org/officeDocument/2006/relationships/hyperlink" Target="https://web.demo.research.gov/proposalprep/" TargetMode="External"/><Relationship Id="rId4" Type="http://schemas.openxmlformats.org/officeDocument/2006/relationships/hyperlink" Target="https://www.research.gov/research-web/content/aboutps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grants.nih.gov/grants/guide/notice-files/NOT-OD-23-182.html" TargetMode="External"/><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hyperlink" Target="https://research.ucdavis.edu/proposals-grants-contracts/spo/subawar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AEB2A6-C71F-0538-4083-5C97297C2C85}"/>
              </a:ext>
            </a:extLst>
          </p:cNvPr>
          <p:cNvSpPr>
            <a:spLocks noGrp="1"/>
          </p:cNvSpPr>
          <p:nvPr>
            <p:ph type="ctrTitle"/>
          </p:nvPr>
        </p:nvSpPr>
        <p:spPr>
          <a:xfrm>
            <a:off x="684059" y="2261616"/>
            <a:ext cx="7802715" cy="2084832"/>
          </a:xfrm>
        </p:spPr>
        <p:txBody>
          <a:bodyPr/>
          <a:lstStyle/>
          <a:p>
            <a:r>
              <a:rPr lang="en-US" sz="4400" dirty="0"/>
              <a:t>RESEARCH ADMINISTRATION FORUM</a:t>
            </a:r>
            <a:br>
              <a:rPr lang="en-US" sz="4400" dirty="0"/>
            </a:br>
            <a:r>
              <a:rPr lang="en-US" sz="2400" dirty="0"/>
              <a:t>Proposals &amp; subawards</a:t>
            </a:r>
          </a:p>
        </p:txBody>
      </p:sp>
      <p:sp>
        <p:nvSpPr>
          <p:cNvPr id="4" name="Subtitle 3">
            <a:extLst>
              <a:ext uri="{FF2B5EF4-FFF2-40B4-BE49-F238E27FC236}">
                <a16:creationId xmlns:a16="http://schemas.microsoft.com/office/drawing/2014/main" id="{03C0E02C-F7A1-FCC4-11A2-E245AD423ED8}"/>
              </a:ext>
            </a:extLst>
          </p:cNvPr>
          <p:cNvSpPr>
            <a:spLocks noGrp="1"/>
          </p:cNvSpPr>
          <p:nvPr>
            <p:ph type="subTitle" idx="1"/>
          </p:nvPr>
        </p:nvSpPr>
        <p:spPr/>
        <p:txBody>
          <a:bodyPr/>
          <a:lstStyle/>
          <a:p>
            <a:pPr algn="l"/>
            <a:r>
              <a:rPr lang="en-US" dirty="0"/>
              <a:t>September 2023</a:t>
            </a:r>
          </a:p>
          <a:p>
            <a:endParaRPr lang="en-US" dirty="0"/>
          </a:p>
        </p:txBody>
      </p:sp>
      <p:pic>
        <p:nvPicPr>
          <p:cNvPr id="17" name="Picture Placeholder 7" descr="Blue and black butterfly perching on a plant&#10;">
            <a:extLst>
              <a:ext uri="{FF2B5EF4-FFF2-40B4-BE49-F238E27FC236}">
                <a16:creationId xmlns:a16="http://schemas.microsoft.com/office/drawing/2014/main" id="{5C3A1B84-CB5B-DC98-7DA5-8FAF1E7A1BC4}"/>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t="3038" b="3038"/>
          <a:stretch/>
        </p:blipFill>
        <p:spPr>
          <a:prstGeom prst="rect">
            <a:avLst/>
          </a:prstGeom>
          <a:noFill/>
        </p:spPr>
      </p:pic>
    </p:spTree>
    <p:extLst>
      <p:ext uri="{BB962C8B-B14F-4D97-AF65-F5344CB8AC3E}">
        <p14:creationId xmlns:p14="http://schemas.microsoft.com/office/powerpoint/2010/main" val="2991907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6D777E-AF79-EFAB-66FB-4A4B8040A93D}"/>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8F0A3398-BF6F-02E2-4278-2F44D05DDCEC}"/>
              </a:ext>
            </a:extLst>
          </p:cNvPr>
          <p:cNvSpPr>
            <a:spLocks noGrp="1"/>
          </p:cNvSpPr>
          <p:nvPr>
            <p:ph idx="1"/>
          </p:nvPr>
        </p:nvSpPr>
        <p:spPr>
          <a:xfrm>
            <a:off x="7175373" y="499110"/>
            <a:ext cx="4069080" cy="1901952"/>
          </a:xfrm>
        </p:spPr>
        <p:txBody>
          <a:bodyPr/>
          <a:lstStyle/>
          <a:p>
            <a:r>
              <a:rPr lang="en-US" dirty="0"/>
              <a:t>Kelly Gilmore</a:t>
            </a:r>
          </a:p>
          <a:p>
            <a:r>
              <a:rPr lang="en-US" dirty="0"/>
              <a:t>530-754-7917</a:t>
            </a:r>
          </a:p>
          <a:p>
            <a:r>
              <a:rPr lang="en-US" dirty="0">
                <a:hlinkClick r:id="rId2"/>
              </a:rPr>
              <a:t>kngilmore@ucdavis.edu</a:t>
            </a:r>
            <a:r>
              <a:rPr lang="en-US" dirty="0"/>
              <a:t> </a:t>
            </a:r>
          </a:p>
          <a:p>
            <a:r>
              <a:rPr lang="en-US" dirty="0">
                <a:hlinkClick r:id="rId3"/>
              </a:rPr>
              <a:t>proposals@ucdavis.edu</a:t>
            </a:r>
            <a:r>
              <a:rPr lang="en-US" dirty="0"/>
              <a:t> </a:t>
            </a:r>
          </a:p>
          <a:p>
            <a:r>
              <a:rPr lang="en-US" dirty="0">
                <a:hlinkClick r:id="rId4"/>
              </a:rPr>
              <a:t>subawards@ucdavis.edu</a:t>
            </a:r>
            <a:r>
              <a:rPr lang="en-US" dirty="0"/>
              <a:t> </a:t>
            </a:r>
          </a:p>
          <a:p>
            <a:endParaRPr lang="en-US" dirty="0"/>
          </a:p>
        </p:txBody>
      </p:sp>
      <p:pic>
        <p:nvPicPr>
          <p:cNvPr id="8" name="Picture Placeholder 7" descr="School of gray fish">
            <a:extLst>
              <a:ext uri="{FF2B5EF4-FFF2-40B4-BE49-F238E27FC236}">
                <a16:creationId xmlns:a16="http://schemas.microsoft.com/office/drawing/2014/main" id="{F274C54A-B4F5-14C5-1B03-802F328AC246}"/>
              </a:ext>
            </a:extLst>
          </p:cNvPr>
          <p:cNvPicPr>
            <a:picLocks noGrp="1" noChangeAspect="1"/>
          </p:cNvPicPr>
          <p:nvPr>
            <p:ph type="pic" sz="quarter" idx="12"/>
          </p:nvPr>
        </p:nvPicPr>
        <p:blipFill rotWithShape="1">
          <a:blip r:embed="rId5" cstate="email">
            <a:extLst>
              <a:ext uri="{28A0092B-C50C-407E-A947-70E740481C1C}">
                <a14:useLocalDpi xmlns:a14="http://schemas.microsoft.com/office/drawing/2010/main"/>
              </a:ext>
            </a:extLst>
          </a:blip>
          <a:srcRect t="138" b="138"/>
          <a:stretch/>
        </p:blipFill>
        <p:spPr/>
      </p:pic>
      <p:sp>
        <p:nvSpPr>
          <p:cNvPr id="16" name="Slide Number Placeholder 15">
            <a:extLst>
              <a:ext uri="{FF2B5EF4-FFF2-40B4-BE49-F238E27FC236}">
                <a16:creationId xmlns:a16="http://schemas.microsoft.com/office/drawing/2014/main" id="{CDBC5633-94C2-A2F3-99F3-C5642E4F92DD}"/>
              </a:ext>
            </a:extLst>
          </p:cNvPr>
          <p:cNvSpPr>
            <a:spLocks noGrp="1"/>
          </p:cNvSpPr>
          <p:nvPr>
            <p:ph type="sldNum" sz="quarter" idx="14"/>
          </p:nvPr>
        </p:nvSpPr>
        <p:spPr/>
        <p:txBody>
          <a:bodyPr/>
          <a:lstStyle/>
          <a:p>
            <a:fld id="{8058A7CE-F400-7B46-9E16-10D36E8C32FD}" type="slidenum">
              <a:rPr lang="en-US" smtClean="0"/>
              <a:pPr/>
              <a:t>10</a:t>
            </a:fld>
            <a:endParaRPr lang="en-US" dirty="0"/>
          </a:p>
        </p:txBody>
      </p:sp>
    </p:spTree>
    <p:extLst>
      <p:ext uri="{BB962C8B-B14F-4D97-AF65-F5344CB8AC3E}">
        <p14:creationId xmlns:p14="http://schemas.microsoft.com/office/powerpoint/2010/main" val="320241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328FD2-C467-9ED1-1223-8F5D74856EFA}"/>
              </a:ext>
            </a:extLst>
          </p:cNvPr>
          <p:cNvSpPr>
            <a:spLocks noGrp="1"/>
          </p:cNvSpPr>
          <p:nvPr>
            <p:ph type="title"/>
          </p:nvPr>
        </p:nvSpPr>
        <p:spPr>
          <a:xfrm>
            <a:off x="753999" y="2775204"/>
            <a:ext cx="5084826" cy="1572768"/>
          </a:xfrm>
        </p:spPr>
        <p:txBody>
          <a:bodyPr/>
          <a:lstStyle/>
          <a:p>
            <a:r>
              <a:rPr lang="en-US" dirty="0"/>
              <a:t>Submission</a:t>
            </a:r>
            <a:br>
              <a:rPr lang="en-US" dirty="0"/>
            </a:br>
            <a:r>
              <a:rPr lang="en-US" dirty="0"/>
              <a:t>System </a:t>
            </a:r>
            <a:br>
              <a:rPr lang="en-US" dirty="0"/>
            </a:br>
            <a:r>
              <a:rPr lang="en-US" dirty="0"/>
              <a:t>Reminders &amp; </a:t>
            </a:r>
            <a:br>
              <a:rPr lang="en-US" dirty="0"/>
            </a:br>
            <a:r>
              <a:rPr lang="en-US" dirty="0"/>
              <a:t>Deadlines</a:t>
            </a:r>
          </a:p>
        </p:txBody>
      </p:sp>
      <p:pic>
        <p:nvPicPr>
          <p:cNvPr id="5" name="Picture Placeholder 4" descr="Close-up of peacock feathers">
            <a:extLst>
              <a:ext uri="{FF2B5EF4-FFF2-40B4-BE49-F238E27FC236}">
                <a16:creationId xmlns:a16="http://schemas.microsoft.com/office/drawing/2014/main" id="{9D23B1F9-0E7C-5982-B795-2E41A6B39ECD}"/>
              </a:ext>
            </a:extLst>
          </p:cNvPr>
          <p:cNvPicPr>
            <a:picLocks noGrp="1" noChangeAspect="1"/>
          </p:cNvPicPr>
          <p:nvPr>
            <p:ph type="pic" sz="quarter" idx="10"/>
          </p:nvPr>
        </p:nvPicPr>
        <p:blipFill rotWithShape="1">
          <a:blip r:embed="rId2"/>
          <a:srcRect l="18353" r="18353"/>
          <a:stretch/>
        </p:blipFill>
        <p:spPr/>
      </p:pic>
      <p:sp>
        <p:nvSpPr>
          <p:cNvPr id="6" name="Slide Number Placeholder 5">
            <a:extLst>
              <a:ext uri="{FF2B5EF4-FFF2-40B4-BE49-F238E27FC236}">
                <a16:creationId xmlns:a16="http://schemas.microsoft.com/office/drawing/2014/main" id="{39B1AF8C-E5B0-295D-88A6-261C60AE8FC3}"/>
              </a:ext>
            </a:extLst>
          </p:cNvPr>
          <p:cNvSpPr>
            <a:spLocks noGrp="1"/>
          </p:cNvSpPr>
          <p:nvPr>
            <p:ph type="sldNum" sz="quarter" idx="12"/>
          </p:nvPr>
        </p:nvSpPr>
        <p:spPr/>
        <p:txBody>
          <a:bodyPr/>
          <a:lstStyle/>
          <a:p>
            <a:r>
              <a:rPr lang="en-US" dirty="0"/>
              <a:t>0</a:t>
            </a:r>
            <a:fld id="{8058A7CE-F400-7B46-9E16-10D36E8C32FD}" type="slidenum">
              <a:rPr lang="en-US" smtClean="0"/>
              <a:pPr/>
              <a:t>2</a:t>
            </a:fld>
            <a:endParaRPr lang="en-US" dirty="0"/>
          </a:p>
        </p:txBody>
      </p:sp>
    </p:spTree>
    <p:extLst>
      <p:ext uri="{BB962C8B-B14F-4D97-AF65-F5344CB8AC3E}">
        <p14:creationId xmlns:p14="http://schemas.microsoft.com/office/powerpoint/2010/main" val="3905525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Placeholder 94" descr="Line of sheep walking on a grassy field">
            <a:extLst>
              <a:ext uri="{FF2B5EF4-FFF2-40B4-BE49-F238E27FC236}">
                <a16:creationId xmlns:a16="http://schemas.microsoft.com/office/drawing/2014/main" id="{3DC62460-0BE1-663E-6EC7-5D32CCFAA104}"/>
              </a:ext>
            </a:extLst>
          </p:cNvPr>
          <p:cNvPicPr>
            <a:picLocks noGrp="1" noChangeAspect="1"/>
          </p:cNvPicPr>
          <p:nvPr>
            <p:ph type="pic" sz="quarter" idx="12"/>
          </p:nvPr>
        </p:nvPicPr>
        <p:blipFill rotWithShape="1">
          <a:blip r:embed="rId2" cstate="screen">
            <a:extLst>
              <a:ext uri="{BEBA8EAE-BF5A-486C-A8C5-ECC9F3942E4B}">
                <a14:imgProps xmlns:a14="http://schemas.microsoft.com/office/drawing/2010/main">
                  <a14:imgLayer r:embed="rId3">
                    <a14:imgEffect>
                      <a14:colorTemperature colorTemp="7010"/>
                    </a14:imgEffect>
                    <a14:imgEffect>
                      <a14:saturation sat="139000"/>
                    </a14:imgEffect>
                    <a14:imgEffect>
                      <a14:brightnessContrast bright="-17000" contrast="2000"/>
                    </a14:imgEffect>
                  </a14:imgLayer>
                </a14:imgProps>
              </a:ext>
              <a:ext uri="{28A0092B-C50C-407E-A947-70E740481C1C}">
                <a14:useLocalDpi xmlns:a14="http://schemas.microsoft.com/office/drawing/2010/main"/>
              </a:ext>
            </a:extLst>
          </a:blip>
          <a:srcRect l="2" r="2"/>
          <a:stretch/>
        </p:blipFill>
        <p:spPr>
          <a:xfrm flipH="1">
            <a:off x="0" y="-23150"/>
            <a:ext cx="12192000" cy="3730752"/>
          </a:xfrm>
        </p:spPr>
      </p:pic>
      <p:sp>
        <p:nvSpPr>
          <p:cNvPr id="40" name="Title 39">
            <a:extLst>
              <a:ext uri="{FF2B5EF4-FFF2-40B4-BE49-F238E27FC236}">
                <a16:creationId xmlns:a16="http://schemas.microsoft.com/office/drawing/2014/main" id="{D2FC237F-CDB1-8E36-1186-413A45FC4972}"/>
              </a:ext>
            </a:extLst>
          </p:cNvPr>
          <p:cNvSpPr>
            <a:spLocks noGrp="1"/>
          </p:cNvSpPr>
          <p:nvPr>
            <p:ph type="title"/>
          </p:nvPr>
        </p:nvSpPr>
        <p:spPr/>
        <p:txBody>
          <a:bodyPr/>
          <a:lstStyle/>
          <a:p>
            <a:r>
              <a:rPr lang="en-US" dirty="0"/>
              <a:t>SciENcv</a:t>
            </a:r>
          </a:p>
        </p:txBody>
      </p:sp>
      <p:sp>
        <p:nvSpPr>
          <p:cNvPr id="8" name="TextBox 7">
            <a:extLst>
              <a:ext uri="{FF2B5EF4-FFF2-40B4-BE49-F238E27FC236}">
                <a16:creationId xmlns:a16="http://schemas.microsoft.com/office/drawing/2014/main" id="{E8448922-A223-8A7A-ABD5-172CE796E8C0}"/>
              </a:ext>
            </a:extLst>
          </p:cNvPr>
          <p:cNvSpPr txBox="1"/>
          <p:nvPr/>
        </p:nvSpPr>
        <p:spPr>
          <a:xfrm>
            <a:off x="877823" y="4105275"/>
            <a:ext cx="10314051" cy="2523768"/>
          </a:xfrm>
          <a:prstGeom prst="rect">
            <a:avLst/>
          </a:prstGeom>
          <a:noFill/>
        </p:spPr>
        <p:txBody>
          <a:bodyPr wrap="square" rtlCol="0">
            <a:spAutoFit/>
          </a:bodyPr>
          <a:lstStyle/>
          <a:p>
            <a:r>
              <a:rPr lang="en-US" sz="2000" b="1" dirty="0">
                <a:solidFill>
                  <a:srgbClr val="F1EAE0"/>
                </a:solidFill>
                <a:effectLst/>
                <a:ea typeface="Calibri" panose="020F0502020204030204" pitchFamily="34" charset="0"/>
                <a:cs typeface="Times New Roman" panose="02020603050405020304" pitchFamily="18" charset="0"/>
              </a:rPr>
              <a:t>Reminder:</a:t>
            </a:r>
            <a:r>
              <a:rPr lang="en-US" sz="2000" dirty="0">
                <a:solidFill>
                  <a:srgbClr val="F1EAE0"/>
                </a:solidFill>
                <a:effectLst/>
                <a:ea typeface="Calibri" panose="020F0502020204030204" pitchFamily="34" charset="0"/>
                <a:cs typeface="Times New Roman" panose="02020603050405020304" pitchFamily="18" charset="0"/>
              </a:rPr>
              <a:t>  Use of SciENcv for the preparation the biographical sketch and current and pending support documents will go into effect for new proposals </a:t>
            </a:r>
            <a:r>
              <a:rPr lang="en-US" sz="2000" b="1" dirty="0">
                <a:solidFill>
                  <a:srgbClr val="F1EAE0"/>
                </a:solidFill>
                <a:effectLst/>
                <a:ea typeface="Calibri" panose="020F0502020204030204" pitchFamily="34" charset="0"/>
                <a:cs typeface="Times New Roman" panose="02020603050405020304" pitchFamily="18" charset="0"/>
              </a:rPr>
              <a:t>due on or after Monday, October 23, 2023</a:t>
            </a:r>
            <a:r>
              <a:rPr lang="en-US" sz="2000" dirty="0">
                <a:solidFill>
                  <a:srgbClr val="F1EAE0"/>
                </a:solidFill>
                <a:effectLst/>
                <a:ea typeface="Calibri" panose="020F0502020204030204" pitchFamily="34" charset="0"/>
                <a:cs typeface="Times New Roman" panose="02020603050405020304" pitchFamily="18" charset="0"/>
              </a:rPr>
              <a:t>.  This means that the fillable PDF forms cannot be used after 5:00 PM Friday, October 20, 2023.</a:t>
            </a:r>
          </a:p>
          <a:p>
            <a:endParaRPr lang="en-US" sz="2000" dirty="0">
              <a:solidFill>
                <a:srgbClr val="F1EAE0"/>
              </a:solidFill>
              <a:ea typeface="Calibri" panose="020F0502020204030204" pitchFamily="34" charset="0"/>
              <a:cs typeface="Times New Roman" panose="02020603050405020304" pitchFamily="18" charset="0"/>
            </a:endParaRPr>
          </a:p>
          <a:p>
            <a:r>
              <a:rPr lang="en-US" sz="2000" dirty="0">
                <a:solidFill>
                  <a:srgbClr val="F1EAE0"/>
                </a:solidFill>
                <a:effectLst/>
                <a:ea typeface="Calibri" panose="020F0502020204030204" pitchFamily="34" charset="0"/>
                <a:cs typeface="Times New Roman" panose="02020603050405020304" pitchFamily="18" charset="0"/>
              </a:rPr>
              <a:t>Please see </a:t>
            </a:r>
            <a:r>
              <a:rPr lang="en-US" sz="2000" dirty="0">
                <a:solidFill>
                  <a:srgbClr val="FF0000"/>
                </a:solidFill>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https://new.nsf.gov/funding/senior-personnel-documents#biographical-sketch-0bd</a:t>
            </a:r>
            <a:r>
              <a:rPr lang="en-US" sz="2000" dirty="0">
                <a:solidFill>
                  <a:srgbClr val="FF0000"/>
                </a:solidFill>
                <a:effectLst/>
                <a:ea typeface="Calibri" panose="020F0502020204030204" pitchFamily="34" charset="0"/>
                <a:cs typeface="Times New Roman" panose="02020603050405020304" pitchFamily="18" charset="0"/>
              </a:rPr>
              <a:t> </a:t>
            </a:r>
            <a:r>
              <a:rPr lang="en-US" sz="2000" dirty="0">
                <a:solidFill>
                  <a:srgbClr val="F1EAE0"/>
                </a:solidFill>
                <a:effectLst/>
                <a:ea typeface="Calibri" panose="020F0502020204030204" pitchFamily="34" charset="0"/>
                <a:cs typeface="Times New Roman" panose="02020603050405020304" pitchFamily="18" charset="0"/>
              </a:rPr>
              <a:t>for more information and FAQs.</a:t>
            </a:r>
          </a:p>
          <a:p>
            <a:endParaRPr lang="en-US" dirty="0"/>
          </a:p>
        </p:txBody>
      </p:sp>
    </p:spTree>
    <p:extLst>
      <p:ext uri="{BB962C8B-B14F-4D97-AF65-F5344CB8AC3E}">
        <p14:creationId xmlns:p14="http://schemas.microsoft.com/office/powerpoint/2010/main" val="1280436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234BFB-7D61-E860-670D-35784D0A8C0C}"/>
              </a:ext>
            </a:extLst>
          </p:cNvPr>
          <p:cNvSpPr>
            <a:spLocks noGrp="1"/>
          </p:cNvSpPr>
          <p:nvPr>
            <p:ph type="title"/>
          </p:nvPr>
        </p:nvSpPr>
        <p:spPr>
          <a:xfrm>
            <a:off x="6244590" y="384429"/>
            <a:ext cx="5981700" cy="1572768"/>
          </a:xfrm>
        </p:spPr>
        <p:txBody>
          <a:bodyPr/>
          <a:lstStyle/>
          <a:p>
            <a:r>
              <a:rPr lang="en-US" sz="4800" dirty="0"/>
              <a:t>FastLane Decommissioning </a:t>
            </a:r>
          </a:p>
        </p:txBody>
      </p:sp>
      <p:pic>
        <p:nvPicPr>
          <p:cNvPr id="8" name="Picture Placeholder 7" descr="Close-up of green leaf with dewdrops all over&#10;">
            <a:extLst>
              <a:ext uri="{FF2B5EF4-FFF2-40B4-BE49-F238E27FC236}">
                <a16:creationId xmlns:a16="http://schemas.microsoft.com/office/drawing/2014/main" id="{568165E1-339D-11F5-3CA4-F29470C8059C}"/>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137" b="137"/>
          <a:stretch/>
        </p:blipFill>
        <p:spPr/>
      </p:pic>
      <p:sp>
        <p:nvSpPr>
          <p:cNvPr id="3" name="Text Placeholder 2">
            <a:extLst>
              <a:ext uri="{FF2B5EF4-FFF2-40B4-BE49-F238E27FC236}">
                <a16:creationId xmlns:a16="http://schemas.microsoft.com/office/drawing/2014/main" id="{80752F22-74B6-562C-F8BC-4ECCC8B6C6EF}"/>
              </a:ext>
            </a:extLst>
          </p:cNvPr>
          <p:cNvSpPr>
            <a:spLocks noGrp="1"/>
          </p:cNvSpPr>
          <p:nvPr>
            <p:ph type="body" idx="1"/>
          </p:nvPr>
        </p:nvSpPr>
        <p:spPr>
          <a:xfrm>
            <a:off x="6244590" y="2028825"/>
            <a:ext cx="5947410" cy="4444746"/>
          </a:xfrm>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Per </a:t>
            </a:r>
            <a:r>
              <a:rPr lang="en-US" sz="1800" b="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https://www.research.gov/research-web/content/fldecomm</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kern="0" dirty="0">
                <a:effectLst/>
                <a:latin typeface="Calibri" panose="020F0502020204030204" pitchFamily="34" charset="0"/>
                <a:ea typeface="Calibri" panose="020F0502020204030204" pitchFamily="34" charset="0"/>
                <a:cs typeface="Times New Roman" panose="02020603050405020304" pitchFamily="18" charset="0"/>
              </a:rPr>
              <a:t>“FastLane letters of intent, proposals, and supplemental funding requests will remain accessible until Friday, September 29, 2023. </a:t>
            </a:r>
            <a:r>
              <a:rPr lang="en-US" sz="1800" kern="0" dirty="0">
                <a:effectLst/>
                <a:latin typeface="Calibri" panose="020F0502020204030204" pitchFamily="34" charset="0"/>
                <a:ea typeface="Calibri" panose="020F0502020204030204" pitchFamily="34" charset="0"/>
                <a:cs typeface="Times New Roman" panose="02020603050405020304" pitchFamily="18" charset="0"/>
              </a:rPr>
              <a:t>This includes proposals submitted to NSF via Grants.gov on or before November 18, 2022.”</a:t>
            </a:r>
          </a:p>
          <a:p>
            <a:endParaRPr lang="en-US" sz="1800" kern="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kern="0" dirty="0">
                <a:effectLst/>
                <a:latin typeface="Calibri" panose="020F0502020204030204" pitchFamily="34" charset="0"/>
                <a:ea typeface="Calibri" panose="020F0502020204030204" pitchFamily="34" charset="0"/>
                <a:cs typeface="Times New Roman" panose="02020603050405020304" pitchFamily="18" charset="0"/>
              </a:rPr>
              <a:t>Submitted and in-progress LOIs, proposals, and supplemental funding requests will not be transferred from Fastlane; </a:t>
            </a:r>
            <a:r>
              <a:rPr lang="en-US" sz="1800" b="1" u="sng" kern="0" dirty="0">
                <a:effectLst/>
                <a:latin typeface="Calibri" panose="020F0502020204030204" pitchFamily="34" charset="0"/>
                <a:ea typeface="Calibri" panose="020F0502020204030204" pitchFamily="34" charset="0"/>
                <a:cs typeface="Times New Roman" panose="02020603050405020304" pitchFamily="18" charset="0"/>
              </a:rPr>
              <a:t>p</a:t>
            </a:r>
            <a:r>
              <a:rPr lang="en-US" sz="1800" b="1" u="sng" kern="0" dirty="0">
                <a:latin typeface="Calibri" panose="020F0502020204030204" pitchFamily="34" charset="0"/>
                <a:ea typeface="Calibri" panose="020F0502020204030204" pitchFamily="34" charset="0"/>
                <a:cs typeface="Times New Roman" panose="02020603050405020304" pitchFamily="18" charset="0"/>
              </a:rPr>
              <a:t>lease download them prior 11:00 PM EST to September 29, 2023 </a:t>
            </a:r>
            <a:r>
              <a:rPr lang="en-US" sz="1800" kern="0" dirty="0">
                <a:latin typeface="Calibri" panose="020F0502020204030204" pitchFamily="34" charset="0"/>
                <a:ea typeface="Calibri" panose="020F0502020204030204" pitchFamily="34" charset="0"/>
                <a:cs typeface="Times New Roman" panose="02020603050405020304" pitchFamily="18" charset="0"/>
              </a:rPr>
              <a:t>if you wish to maintain copies.  </a:t>
            </a:r>
            <a:endParaRPr lang="en-US" sz="1800" kern="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kern="0" dirty="0">
              <a:latin typeface="Calibri" panose="020F0502020204030204" pitchFamily="34" charset="0"/>
              <a:cs typeface="Times New Roman" panose="02020603050405020304" pitchFamily="18" charset="0"/>
            </a:endParaRPr>
          </a:p>
          <a:p>
            <a:endParaRPr lang="en-US" dirty="0"/>
          </a:p>
        </p:txBody>
      </p:sp>
      <p:sp>
        <p:nvSpPr>
          <p:cNvPr id="7" name="Slide Number Placeholder 6">
            <a:extLst>
              <a:ext uri="{FF2B5EF4-FFF2-40B4-BE49-F238E27FC236}">
                <a16:creationId xmlns:a16="http://schemas.microsoft.com/office/drawing/2014/main" id="{BAB17EE7-4CB2-C7C8-DD12-8C96F070F856}"/>
              </a:ext>
            </a:extLst>
          </p:cNvPr>
          <p:cNvSpPr>
            <a:spLocks noGrp="1"/>
          </p:cNvSpPr>
          <p:nvPr>
            <p:ph type="sldNum" sz="quarter" idx="12"/>
          </p:nvPr>
        </p:nvSpPr>
        <p:spPr/>
        <p:txBody>
          <a:bodyPr/>
          <a:lstStyle/>
          <a:p>
            <a:r>
              <a:rPr lang="en-US" dirty="0"/>
              <a:t>0</a:t>
            </a:r>
            <a:fld id="{8058A7CE-F400-7B46-9E16-10D36E8C32FD}" type="slidenum">
              <a:rPr lang="en-US" smtClean="0"/>
              <a:pPr/>
              <a:t>4</a:t>
            </a:fld>
            <a:endParaRPr lang="en-US" dirty="0"/>
          </a:p>
        </p:txBody>
      </p:sp>
    </p:spTree>
    <p:extLst>
      <p:ext uri="{BB962C8B-B14F-4D97-AF65-F5344CB8AC3E}">
        <p14:creationId xmlns:p14="http://schemas.microsoft.com/office/powerpoint/2010/main" val="3574600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descr="Patterned coral against blue&#10;">
            <a:extLst>
              <a:ext uri="{FF2B5EF4-FFF2-40B4-BE49-F238E27FC236}">
                <a16:creationId xmlns:a16="http://schemas.microsoft.com/office/drawing/2014/main" id="{A59349F3-8651-2ED7-8A24-59C80D38B81F}"/>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t="68" b="68"/>
          <a:stretch/>
        </p:blipFill>
        <p:spPr/>
      </p:pic>
      <p:sp>
        <p:nvSpPr>
          <p:cNvPr id="98" name="Slide Number Placeholder 97">
            <a:extLst>
              <a:ext uri="{FF2B5EF4-FFF2-40B4-BE49-F238E27FC236}">
                <a16:creationId xmlns:a16="http://schemas.microsoft.com/office/drawing/2014/main" id="{820AC3B6-8BC3-CF8D-1BA9-D7F24C3721E9}"/>
              </a:ext>
            </a:extLst>
          </p:cNvPr>
          <p:cNvSpPr>
            <a:spLocks noGrp="1"/>
          </p:cNvSpPr>
          <p:nvPr>
            <p:ph type="sldNum" sz="quarter" idx="13"/>
          </p:nvPr>
        </p:nvSpPr>
        <p:spPr/>
        <p:txBody>
          <a:bodyPr/>
          <a:lstStyle/>
          <a:p>
            <a:r>
              <a:rPr lang="en-US" dirty="0"/>
              <a:t>0</a:t>
            </a:r>
            <a:fld id="{8058A7CE-F400-7B46-9E16-10D36E8C32FD}" type="slidenum">
              <a:rPr lang="en-US" smtClean="0"/>
              <a:pPr/>
              <a:t>5</a:t>
            </a:fld>
            <a:endParaRPr lang="en-US" dirty="0"/>
          </a:p>
        </p:txBody>
      </p:sp>
      <p:sp>
        <p:nvSpPr>
          <p:cNvPr id="18" name="TextBox 17">
            <a:extLst>
              <a:ext uri="{FF2B5EF4-FFF2-40B4-BE49-F238E27FC236}">
                <a16:creationId xmlns:a16="http://schemas.microsoft.com/office/drawing/2014/main" id="{EAA49E0B-5FCF-8E73-2834-51E8CBE075D1}"/>
              </a:ext>
            </a:extLst>
          </p:cNvPr>
          <p:cNvSpPr txBox="1"/>
          <p:nvPr/>
        </p:nvSpPr>
        <p:spPr>
          <a:xfrm>
            <a:off x="190500" y="308419"/>
            <a:ext cx="10995279" cy="5355312"/>
          </a:xfrm>
          <a:prstGeom prst="rect">
            <a:avLst/>
          </a:prstGeom>
          <a:noFill/>
        </p:spPr>
        <p:txBody>
          <a:bodyPr wrap="square" rtlCol="0">
            <a:spAutoFit/>
          </a:bodyPr>
          <a:lstStyle/>
          <a:p>
            <a:r>
              <a:rPr lang="en-US" b="1" dirty="0"/>
              <a:t>FastLane Reminders </a:t>
            </a:r>
            <a:r>
              <a:rPr lang="en-US" dirty="0"/>
              <a:t>(from </a:t>
            </a:r>
            <a:r>
              <a:rPr lang="en-US" dirty="0">
                <a:solidFill>
                  <a:srgbClr val="FF0000"/>
                </a:solidFill>
                <a:hlinkClick r:id="rId3">
                  <a:extLst>
                    <a:ext uri="{A12FA001-AC4F-418D-AE19-62706E023703}">
                      <ahyp:hlinkClr xmlns:ahyp="http://schemas.microsoft.com/office/drawing/2018/hyperlinkcolor" val="tx"/>
                    </a:ext>
                  </a:extLst>
                </a:hlinkClick>
              </a:rPr>
              <a:t>https://www.research.gov/research-web/content/fldecomm</a:t>
            </a:r>
            <a:r>
              <a:rPr lang="en-US" dirty="0"/>
              <a:t>) </a:t>
            </a:r>
          </a:p>
          <a:p>
            <a:endParaRPr lang="en-US" dirty="0"/>
          </a:p>
          <a:p>
            <a:pPr>
              <a:buFont typeface="Arial" panose="020B0604020202020204" pitchFamily="34" charset="0"/>
              <a:buChar char="•"/>
            </a:pPr>
            <a:r>
              <a:rPr lang="en-US" dirty="0"/>
              <a:t>The last day to </a:t>
            </a:r>
            <a:r>
              <a:rPr lang="en-US" b="1" u="sng" dirty="0"/>
              <a:t>submit</a:t>
            </a:r>
            <a:r>
              <a:rPr lang="en-US" dirty="0"/>
              <a:t> proposal file updates and budget revisions in FastLane is Friday, </a:t>
            </a:r>
            <a:r>
              <a:rPr lang="en-US" b="1" dirty="0"/>
              <a:t>September 29, 2023</a:t>
            </a:r>
            <a:r>
              <a:rPr lang="en-US" dirty="0"/>
              <a:t> at 5:00 PM PDT.  Note that proposal file updates and budget revisions must be submitted in the same system that the proposal was submitted in (i.e., all in FastLane or all in Research.gov).  Supplemental funding requests should go through Research.gov (irrespective of the original proposal submission system).  </a:t>
            </a:r>
          </a:p>
          <a:p>
            <a:endParaRPr lang="en-US" dirty="0"/>
          </a:p>
          <a:p>
            <a:pPr>
              <a:buFont typeface="Arial" panose="020B0604020202020204" pitchFamily="34" charset="0"/>
              <a:buChar char="•"/>
            </a:pPr>
            <a:r>
              <a:rPr lang="en-US" dirty="0"/>
              <a:t>The last day to </a:t>
            </a:r>
            <a:r>
              <a:rPr lang="en-US" b="1" u="sng" dirty="0"/>
              <a:t>access</a:t>
            </a:r>
            <a:r>
              <a:rPr lang="en-US" dirty="0"/>
              <a:t> the FastLane homepage is Friday, </a:t>
            </a:r>
            <a:r>
              <a:rPr lang="en-US" b="1" dirty="0"/>
              <a:t>September 29, 2023</a:t>
            </a:r>
            <a:r>
              <a:rPr lang="en-US" dirty="0"/>
              <a:t> at 11:00 PM EDT.</a:t>
            </a:r>
          </a:p>
          <a:p>
            <a:pPr>
              <a:buFont typeface="Arial" panose="020B0604020202020204" pitchFamily="34" charset="0"/>
              <a:buChar char="•"/>
            </a:pPr>
            <a:endParaRPr lang="en-US" dirty="0"/>
          </a:p>
          <a:p>
            <a:pPr>
              <a:buFont typeface="Arial" panose="020B0604020202020204" pitchFamily="34" charset="0"/>
              <a:buChar char="•"/>
            </a:pPr>
            <a:r>
              <a:rPr lang="en-US" dirty="0"/>
              <a:t>Beginning </a:t>
            </a:r>
            <a:r>
              <a:rPr lang="en-US" b="1" dirty="0"/>
              <a:t>September 30, 2023:</a:t>
            </a:r>
          </a:p>
          <a:p>
            <a:pPr marL="742950" marR="0" lvl="1" indent="-285750">
              <a:buSzPts val="1000"/>
              <a:buFont typeface="Courier New" panose="02070309020205020404" pitchFamily="49" charset="0"/>
              <a:buChar char="o"/>
              <a:tabLst>
                <a:tab pos="914400" algn="l"/>
              </a:tabLst>
            </a:pPr>
            <a:r>
              <a:rPr lang="en-US" sz="1800" dirty="0">
                <a:effectLst/>
                <a:ea typeface="Times New Roman" panose="02020603050405020304" pitchFamily="18" charset="0"/>
                <a:cs typeface="Times New Roman" panose="02020603050405020304" pitchFamily="18" charset="0"/>
              </a:rPr>
              <a:t>The FastLane homepage will redirect to the Research.gov homepage.</a:t>
            </a:r>
          </a:p>
          <a:p>
            <a:pPr marL="742950" marR="0" lvl="1" indent="-285750">
              <a:buSzPts val="1000"/>
              <a:buFont typeface="Courier New" panose="02070309020205020404" pitchFamily="49" charset="0"/>
              <a:buChar char="o"/>
              <a:tabLst>
                <a:tab pos="914400" algn="l"/>
              </a:tabLst>
            </a:pPr>
            <a:r>
              <a:rPr lang="en-US" sz="1800" dirty="0">
                <a:effectLst/>
                <a:ea typeface="Times New Roman" panose="02020603050405020304" pitchFamily="18" charset="0"/>
                <a:cs typeface="Times New Roman" panose="02020603050405020304" pitchFamily="18" charset="0"/>
              </a:rPr>
              <a:t> Access to FastLane Proposal Review and Panelist Functions will be from Research.gov using the links indicated by an "F" icon.</a:t>
            </a:r>
          </a:p>
          <a:p>
            <a:pPr marL="742950" marR="0" lvl="1" indent="-285750">
              <a:buSzPts val="1000"/>
              <a:buFont typeface="Courier New" panose="02070309020205020404" pitchFamily="49" charset="0"/>
              <a:buChar char="o"/>
              <a:tabLst>
                <a:tab pos="914400" algn="l"/>
              </a:tabLst>
            </a:pPr>
            <a:r>
              <a:rPr lang="en-US" sz="1800" dirty="0">
                <a:effectLst/>
                <a:ea typeface="Times New Roman" panose="02020603050405020304" pitchFamily="18" charset="0"/>
                <a:cs typeface="Times New Roman" panose="02020603050405020304" pitchFamily="18" charset="0"/>
              </a:rPr>
              <a:t>Links to decommissioned FastLane functionality </a:t>
            </a:r>
            <a:r>
              <a:rPr lang="en-US" sz="1800" dirty="0">
                <a:effectLst/>
                <a:ea typeface="Calibri" panose="020F0502020204030204" pitchFamily="34" charset="0"/>
                <a:cs typeface="Times New Roman" panose="02020603050405020304" pitchFamily="18" charset="0"/>
              </a:rPr>
              <a:t>will be removed.</a:t>
            </a:r>
          </a:p>
          <a:p>
            <a:endParaRPr lang="en-US" b="1" dirty="0"/>
          </a:p>
          <a:p>
            <a:endParaRPr lang="en-US" dirty="0"/>
          </a:p>
          <a:p>
            <a:endParaRPr lang="en-US" dirty="0"/>
          </a:p>
          <a:p>
            <a:endParaRPr lang="en-US" dirty="0"/>
          </a:p>
        </p:txBody>
      </p:sp>
    </p:spTree>
    <p:extLst>
      <p:ext uri="{BB962C8B-B14F-4D97-AF65-F5344CB8AC3E}">
        <p14:creationId xmlns:p14="http://schemas.microsoft.com/office/powerpoint/2010/main" val="96763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Placeholder 44" descr="Chameleon on twigs&#10;">
            <a:extLst>
              <a:ext uri="{FF2B5EF4-FFF2-40B4-BE49-F238E27FC236}">
                <a16:creationId xmlns:a16="http://schemas.microsoft.com/office/drawing/2014/main" id="{D22FD467-11FE-0FB5-05CF-BDBA6A8CD845}"/>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l="62" r="62"/>
          <a:stretch/>
        </p:blipFill>
        <p:spPr/>
      </p:pic>
      <p:sp>
        <p:nvSpPr>
          <p:cNvPr id="27" name="Title 26">
            <a:extLst>
              <a:ext uri="{FF2B5EF4-FFF2-40B4-BE49-F238E27FC236}">
                <a16:creationId xmlns:a16="http://schemas.microsoft.com/office/drawing/2014/main" id="{0495CC77-4D09-9F18-CCCC-D99591447B71}"/>
              </a:ext>
            </a:extLst>
          </p:cNvPr>
          <p:cNvSpPr>
            <a:spLocks noGrp="1"/>
          </p:cNvSpPr>
          <p:nvPr>
            <p:ph type="title"/>
          </p:nvPr>
        </p:nvSpPr>
        <p:spPr/>
        <p:txBody>
          <a:bodyPr/>
          <a:lstStyle/>
          <a:p>
            <a:r>
              <a:rPr lang="en-US" dirty="0"/>
              <a:t>Research.gov Resources</a:t>
            </a:r>
          </a:p>
        </p:txBody>
      </p:sp>
      <p:sp>
        <p:nvSpPr>
          <p:cNvPr id="3" name="Slide Number Placeholder 2">
            <a:extLst>
              <a:ext uri="{FF2B5EF4-FFF2-40B4-BE49-F238E27FC236}">
                <a16:creationId xmlns:a16="http://schemas.microsoft.com/office/drawing/2014/main" id="{15A2677F-E6B5-7D75-DE25-2A045F2CA4C1}"/>
              </a:ext>
            </a:extLst>
          </p:cNvPr>
          <p:cNvSpPr>
            <a:spLocks noGrp="1"/>
          </p:cNvSpPr>
          <p:nvPr>
            <p:ph type="sldNum" sz="quarter" idx="30"/>
          </p:nvPr>
        </p:nvSpPr>
        <p:spPr/>
        <p:txBody>
          <a:bodyPr/>
          <a:lstStyle/>
          <a:p>
            <a:r>
              <a:rPr lang="en-US" dirty="0"/>
              <a:t>0</a:t>
            </a:r>
            <a:fld id="{8058A7CE-F400-7B46-9E16-10D36E8C32FD}" type="slidenum">
              <a:rPr lang="en-US" smtClean="0"/>
              <a:pPr/>
              <a:t>6</a:t>
            </a:fld>
            <a:endParaRPr lang="en-US" dirty="0"/>
          </a:p>
        </p:txBody>
      </p:sp>
      <p:sp>
        <p:nvSpPr>
          <p:cNvPr id="18" name="Text Placeholder 17">
            <a:extLst>
              <a:ext uri="{FF2B5EF4-FFF2-40B4-BE49-F238E27FC236}">
                <a16:creationId xmlns:a16="http://schemas.microsoft.com/office/drawing/2014/main" id="{035FDA53-487F-7A80-5DC8-72CD4A636632}"/>
              </a:ext>
            </a:extLst>
          </p:cNvPr>
          <p:cNvSpPr>
            <a:spLocks noGrp="1"/>
          </p:cNvSpPr>
          <p:nvPr>
            <p:ph type="body" sz="quarter" idx="28"/>
          </p:nvPr>
        </p:nvSpPr>
        <p:spPr/>
        <p:txBody>
          <a:bodyPr/>
          <a:lstStyle/>
          <a:p>
            <a:pPr marR="0" lvl="0">
              <a:buSzPts val="1000"/>
              <a:tabLst>
                <a:tab pos="457200" algn="l"/>
              </a:tabLst>
            </a:pPr>
            <a:r>
              <a:rPr lang="en-US" sz="1800" dirty="0">
                <a:effectLst/>
                <a:latin typeface="Times New Roman" panose="02020603050405020304" pitchFamily="18" charset="0"/>
                <a:ea typeface="Times New Roman" panose="02020603050405020304" pitchFamily="18" charset="0"/>
              </a:rPr>
              <a:t>Per </a:t>
            </a:r>
            <a:r>
              <a:rPr lang="en-US" sz="1800" dirty="0">
                <a:effectLst/>
                <a:latin typeface="Times New Roman" panose="02020603050405020304" pitchFamily="18" charset="0"/>
                <a:ea typeface="Times New Roman" panose="02020603050405020304" pitchFamily="18" charset="0"/>
                <a:hlinkClick r:id="rId3"/>
              </a:rPr>
              <a:t>https://www.research.gov/research-web/content/fldecomm</a:t>
            </a:r>
            <a:r>
              <a:rPr lang="en-US" dirty="0">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R="0" lvl="0">
              <a:buSzPts val="1000"/>
              <a:tabLst>
                <a:tab pos="457200" algn="l"/>
              </a:tabLst>
            </a:pPr>
            <a:endParaRPr lang="en-US" sz="1800" dirty="0">
              <a:effectLst/>
              <a:latin typeface="Times New Roman" panose="02020603050405020304" pitchFamily="18" charset="0"/>
              <a:ea typeface="Times New Roman" panose="02020603050405020304" pitchFamily="18" charset="0"/>
            </a:endParaRPr>
          </a:p>
          <a:p>
            <a:pPr marL="342900" marR="0" lvl="0" indent="-342900">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rPr>
              <a:t>Research.gov </a:t>
            </a:r>
            <a:r>
              <a:rPr lang="en-US" sz="1800" u="sng" dirty="0">
                <a:solidFill>
                  <a:srgbClr val="0563C1"/>
                </a:solidFill>
                <a:effectLst/>
                <a:latin typeface="Times New Roman" panose="02020603050405020304" pitchFamily="18" charset="0"/>
                <a:ea typeface="Times New Roman" panose="02020603050405020304" pitchFamily="18" charset="0"/>
                <a:hlinkClick r:id="rId4"/>
              </a:rPr>
              <a:t>About Proposal Preparation and Submission</a:t>
            </a:r>
            <a:r>
              <a:rPr lang="en-US" sz="1800" dirty="0">
                <a:effectLst/>
                <a:latin typeface="Times New Roman" panose="02020603050405020304" pitchFamily="18" charset="0"/>
                <a:ea typeface="Times New Roman" panose="02020603050405020304" pitchFamily="18" charset="0"/>
              </a:rPr>
              <a:t> page: Frequently Asked Questions (FAQs) by topic, video tutorials, and how- to guides </a:t>
            </a:r>
          </a:p>
          <a:p>
            <a:pPr marL="342900" marR="0" lvl="0" indent="-342900">
              <a:buSzPts val="1000"/>
              <a:buFont typeface="Symbol" panose="05050102010706020507" pitchFamily="18" charset="2"/>
              <a:buChar char=""/>
              <a:tabLst>
                <a:tab pos="457200" algn="l"/>
              </a:tabLst>
            </a:pPr>
            <a:endParaRPr lang="en-US" sz="1800" dirty="0">
              <a:effectLst/>
              <a:latin typeface="Times New Roman" panose="02020603050405020304" pitchFamily="18" charset="0"/>
              <a:ea typeface="Times New Roman" panose="02020603050405020304" pitchFamily="18" charset="0"/>
            </a:endParaRPr>
          </a:p>
          <a:p>
            <a:pPr marL="342900" marR="0" lvl="0" indent="-342900">
              <a:buSzPts val="1000"/>
              <a:buFont typeface="Symbol" panose="05050102010706020507" pitchFamily="18" charset="2"/>
              <a:buChar char=""/>
              <a:tabLst>
                <a:tab pos="457200" algn="l"/>
              </a:tabLst>
            </a:pPr>
            <a:r>
              <a:rPr lang="en-US" sz="1800" u="sng" dirty="0">
                <a:solidFill>
                  <a:srgbClr val="0563C1"/>
                </a:solidFill>
                <a:effectLst/>
                <a:latin typeface="Times New Roman" panose="02020603050405020304" pitchFamily="18" charset="0"/>
                <a:ea typeface="Times New Roman" panose="02020603050405020304" pitchFamily="18" charset="0"/>
                <a:hlinkClick r:id="rId5"/>
              </a:rPr>
              <a:t>Research.gov Proposal Preparation Demo Site</a:t>
            </a:r>
            <a:r>
              <a:rPr lang="en-US" sz="1800" dirty="0">
                <a:effectLst/>
                <a:latin typeface="Times New Roman" panose="02020603050405020304" pitchFamily="18" charset="0"/>
                <a:ea typeface="Times New Roman" panose="02020603050405020304" pitchFamily="18" charset="0"/>
              </a:rPr>
              <a:t> (You will be prompted to sign in to Research.gov if you are not already signed in.) </a:t>
            </a:r>
          </a:p>
          <a:p>
            <a:pPr marL="342900" marR="0" lvl="0" indent="-342900">
              <a:buSzPts val="1000"/>
              <a:buFont typeface="Symbol" panose="05050102010706020507" pitchFamily="18" charset="2"/>
              <a:buChar char=""/>
              <a:tabLst>
                <a:tab pos="457200" algn="l"/>
              </a:tabLst>
            </a:pPr>
            <a:endParaRPr lang="en-US" sz="1800" dirty="0">
              <a:effectLst/>
              <a:latin typeface="Times New Roman" panose="02020603050405020304" pitchFamily="18" charset="0"/>
              <a:ea typeface="Times New Roman" panose="02020603050405020304" pitchFamily="18" charset="0"/>
            </a:endParaRPr>
          </a:p>
          <a:p>
            <a:pPr marL="342900" marR="0" lvl="0" indent="-342900">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rPr>
              <a:t>Research.gov </a:t>
            </a:r>
            <a:r>
              <a:rPr lang="en-US" sz="1800" u="sng" dirty="0">
                <a:solidFill>
                  <a:srgbClr val="0563C1"/>
                </a:solidFill>
                <a:effectLst/>
                <a:latin typeface="Times New Roman" panose="02020603050405020304" pitchFamily="18" charset="0"/>
                <a:ea typeface="Times New Roman" panose="02020603050405020304" pitchFamily="18" charset="0"/>
                <a:hlinkClick r:id="rId6"/>
              </a:rPr>
              <a:t>About Supplemental Funding Request Preparation and Submission</a:t>
            </a:r>
            <a:r>
              <a:rPr lang="en-US" sz="1800" dirty="0">
                <a:effectLst/>
                <a:latin typeface="Times New Roman" panose="02020603050405020304" pitchFamily="18" charset="0"/>
                <a:ea typeface="Times New Roman" panose="02020603050405020304" pitchFamily="18" charset="0"/>
              </a:rPr>
              <a:t> page: FAQs by topic </a:t>
            </a:r>
          </a:p>
          <a:p>
            <a:pPr marL="342900" marR="0" lvl="0" indent="-342900">
              <a:buSzPts val="1000"/>
              <a:buFont typeface="Symbol" panose="05050102010706020507" pitchFamily="18" charset="2"/>
              <a:buChar char=""/>
              <a:tabLst>
                <a:tab pos="457200" algn="l"/>
              </a:tabLst>
            </a:pPr>
            <a:endParaRPr lang="en-US" sz="1800" dirty="0">
              <a:effectLst/>
              <a:latin typeface="Times New Roman" panose="02020603050405020304" pitchFamily="18" charset="0"/>
              <a:ea typeface="Times New Roman" panose="02020603050405020304" pitchFamily="18" charset="0"/>
            </a:endParaRPr>
          </a:p>
          <a:p>
            <a:pPr marL="342900" marR="0" lvl="0" indent="-342900">
              <a:buSzPts val="1000"/>
              <a:buFont typeface="Symbol" panose="05050102010706020507" pitchFamily="18" charset="2"/>
              <a:buChar char=""/>
              <a:tabLst>
                <a:tab pos="457200" algn="l"/>
              </a:tabLst>
            </a:pPr>
            <a:r>
              <a:rPr lang="en-US" sz="1800" u="sng" dirty="0">
                <a:solidFill>
                  <a:srgbClr val="0563C1"/>
                </a:solidFill>
                <a:effectLst/>
                <a:latin typeface="Times New Roman" panose="02020603050405020304" pitchFamily="18" charset="0"/>
                <a:ea typeface="Times New Roman" panose="02020603050405020304" pitchFamily="18" charset="0"/>
                <a:hlinkClick r:id="rId5"/>
              </a:rPr>
              <a:t>Research.gov Supplemental Funding Requests Demo Site</a:t>
            </a:r>
            <a:r>
              <a:rPr lang="en-US" sz="1800" dirty="0">
                <a:effectLst/>
                <a:latin typeface="Times New Roman" panose="02020603050405020304" pitchFamily="18" charset="0"/>
                <a:ea typeface="Times New Roman" panose="02020603050405020304" pitchFamily="18" charset="0"/>
              </a:rPr>
              <a:t> (You will be prompted to sign in to Research.gov if you are not already signed in.) </a:t>
            </a:r>
          </a:p>
          <a:p>
            <a:endParaRPr lang="en-US" dirty="0"/>
          </a:p>
        </p:txBody>
      </p:sp>
    </p:spTree>
    <p:extLst>
      <p:ext uri="{BB962C8B-B14F-4D97-AF65-F5344CB8AC3E}">
        <p14:creationId xmlns:p14="http://schemas.microsoft.com/office/powerpoint/2010/main" val="2477064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328FD2-C467-9ED1-1223-8F5D74856EFA}"/>
              </a:ext>
            </a:extLst>
          </p:cNvPr>
          <p:cNvSpPr>
            <a:spLocks noGrp="1"/>
          </p:cNvSpPr>
          <p:nvPr>
            <p:ph type="title"/>
          </p:nvPr>
        </p:nvSpPr>
        <p:spPr>
          <a:xfrm>
            <a:off x="753999" y="2775204"/>
            <a:ext cx="4416552" cy="1572768"/>
          </a:xfrm>
        </p:spPr>
        <p:txBody>
          <a:bodyPr/>
          <a:lstStyle/>
          <a:p>
            <a:r>
              <a:rPr lang="en-US" dirty="0"/>
              <a:t>Outgoing Subaward</a:t>
            </a:r>
            <a:br>
              <a:rPr lang="en-US" dirty="0"/>
            </a:br>
            <a:r>
              <a:rPr lang="en-US" dirty="0"/>
              <a:t>Information</a:t>
            </a:r>
          </a:p>
        </p:txBody>
      </p:sp>
      <p:pic>
        <p:nvPicPr>
          <p:cNvPr id="5" name="Picture Placeholder 4" descr="Close-up of peacock feathers">
            <a:extLst>
              <a:ext uri="{FF2B5EF4-FFF2-40B4-BE49-F238E27FC236}">
                <a16:creationId xmlns:a16="http://schemas.microsoft.com/office/drawing/2014/main" id="{9D23B1F9-0E7C-5982-B795-2E41A6B39ECD}"/>
              </a:ext>
            </a:extLst>
          </p:cNvPr>
          <p:cNvPicPr>
            <a:picLocks noGrp="1" noChangeAspect="1"/>
          </p:cNvPicPr>
          <p:nvPr>
            <p:ph type="pic" sz="quarter" idx="10"/>
          </p:nvPr>
        </p:nvPicPr>
        <p:blipFill rotWithShape="1">
          <a:blip r:embed="rId2"/>
          <a:srcRect l="18353" r="18353"/>
          <a:stretch/>
        </p:blipFill>
        <p:spPr/>
      </p:pic>
      <p:sp>
        <p:nvSpPr>
          <p:cNvPr id="6" name="Slide Number Placeholder 5">
            <a:extLst>
              <a:ext uri="{FF2B5EF4-FFF2-40B4-BE49-F238E27FC236}">
                <a16:creationId xmlns:a16="http://schemas.microsoft.com/office/drawing/2014/main" id="{39B1AF8C-E5B0-295D-88A6-261C60AE8FC3}"/>
              </a:ext>
            </a:extLst>
          </p:cNvPr>
          <p:cNvSpPr>
            <a:spLocks noGrp="1"/>
          </p:cNvSpPr>
          <p:nvPr>
            <p:ph type="sldNum" sz="quarter" idx="12"/>
          </p:nvPr>
        </p:nvSpPr>
        <p:spPr/>
        <p:txBody>
          <a:bodyPr/>
          <a:lstStyle/>
          <a:p>
            <a:r>
              <a:rPr lang="en-US" dirty="0"/>
              <a:t>0</a:t>
            </a:r>
            <a:fld id="{8058A7CE-F400-7B46-9E16-10D36E8C32FD}" type="slidenum">
              <a:rPr lang="en-US" smtClean="0"/>
              <a:pPr/>
              <a:t>7</a:t>
            </a:fld>
            <a:endParaRPr lang="en-US" dirty="0"/>
          </a:p>
        </p:txBody>
      </p:sp>
    </p:spTree>
    <p:extLst>
      <p:ext uri="{BB962C8B-B14F-4D97-AF65-F5344CB8AC3E}">
        <p14:creationId xmlns:p14="http://schemas.microsoft.com/office/powerpoint/2010/main" val="1963060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frican bush viper venomous snake">
            <a:extLst>
              <a:ext uri="{FF2B5EF4-FFF2-40B4-BE49-F238E27FC236}">
                <a16:creationId xmlns:a16="http://schemas.microsoft.com/office/drawing/2014/main" id="{91E69EF9-1FD5-1D45-7A3F-824B7F8C32C8}"/>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l="59" r="59"/>
          <a:stretch/>
        </p:blipFill>
        <p:spPr>
          <a:xfrm flipH="1">
            <a:off x="0" y="0"/>
            <a:ext cx="12192000" cy="3163824"/>
          </a:xfrm>
        </p:spPr>
      </p:pic>
      <p:sp>
        <p:nvSpPr>
          <p:cNvPr id="4" name="Title 3">
            <a:extLst>
              <a:ext uri="{FF2B5EF4-FFF2-40B4-BE49-F238E27FC236}">
                <a16:creationId xmlns:a16="http://schemas.microsoft.com/office/drawing/2014/main" id="{B3C4AD93-49F4-3F73-D8BF-3FB8377517B4}"/>
              </a:ext>
            </a:extLst>
          </p:cNvPr>
          <p:cNvSpPr>
            <a:spLocks noGrp="1"/>
          </p:cNvSpPr>
          <p:nvPr>
            <p:ph type="title"/>
          </p:nvPr>
        </p:nvSpPr>
        <p:spPr>
          <a:xfrm>
            <a:off x="173736" y="238379"/>
            <a:ext cx="9951339" cy="1453896"/>
          </a:xfrm>
        </p:spPr>
        <p:txBody>
          <a:bodyPr/>
          <a:lstStyle/>
          <a:p>
            <a:r>
              <a:rPr lang="en-US" dirty="0">
                <a:solidFill>
                  <a:srgbClr val="FFC000"/>
                </a:solidFill>
              </a:rPr>
              <a:t>Subawards @ Proposal Phase</a:t>
            </a:r>
            <a:br>
              <a:rPr lang="en-US" dirty="0">
                <a:solidFill>
                  <a:srgbClr val="FFC000"/>
                </a:solidFill>
              </a:rPr>
            </a:br>
            <a:r>
              <a:rPr lang="en-US" sz="3600" dirty="0">
                <a:solidFill>
                  <a:srgbClr val="FFC000"/>
                </a:solidFill>
              </a:rPr>
              <a:t>Why Is Information Needed?</a:t>
            </a:r>
          </a:p>
        </p:txBody>
      </p:sp>
      <p:sp>
        <p:nvSpPr>
          <p:cNvPr id="3" name="Content Placeholder 2">
            <a:extLst>
              <a:ext uri="{FF2B5EF4-FFF2-40B4-BE49-F238E27FC236}">
                <a16:creationId xmlns:a16="http://schemas.microsoft.com/office/drawing/2014/main" id="{C6863681-AE8F-6A49-D141-54056E2B629E}"/>
              </a:ext>
            </a:extLst>
          </p:cNvPr>
          <p:cNvSpPr>
            <a:spLocks noGrp="1"/>
          </p:cNvSpPr>
          <p:nvPr>
            <p:ph idx="1"/>
          </p:nvPr>
        </p:nvSpPr>
        <p:spPr>
          <a:xfrm>
            <a:off x="276226" y="3265551"/>
            <a:ext cx="11363324" cy="3163824"/>
          </a:xfrm>
        </p:spPr>
        <p:txBody>
          <a:bodyPr/>
          <a:lstStyle/>
          <a:p>
            <a:r>
              <a:rPr lang="en-US" sz="1600" dirty="0"/>
              <a:t>Subaward (Research = SPO) vs Subcontract (Service = Purchasing): A clear, detailed scope of work should be provided for a determination</a:t>
            </a:r>
          </a:p>
          <a:p>
            <a:pPr marL="0" indent="0">
              <a:buNone/>
            </a:pPr>
            <a:r>
              <a:rPr lang="en-US" sz="1600" dirty="0"/>
              <a:t> 	- If  UC Davis is the sub, the scope of work should be specific to UC Davis</a:t>
            </a:r>
            <a:br>
              <a:rPr lang="en-US" sz="1600" dirty="0"/>
            </a:br>
            <a:r>
              <a:rPr lang="en-US" sz="1600" dirty="0"/>
              <a:t>	- If another entity is our sub, the scope of work should be specific to that entity’s work on UC Davis’s project</a:t>
            </a:r>
          </a:p>
          <a:p>
            <a:r>
              <a:rPr lang="en-US" sz="1600" dirty="0"/>
              <a:t>Personnel Considerations: The sub’s personnel cannot be a co-PI if the work they’re performing is not research</a:t>
            </a:r>
          </a:p>
          <a:p>
            <a:r>
              <a:rPr lang="en-US" sz="1600" dirty="0"/>
              <a:t>Budget Considerations: Indirect costs are only applied to the first $25k of subawards; if improperly classified, there could be tremendous budget implications</a:t>
            </a:r>
          </a:p>
          <a:p>
            <a:pPr marL="0" indent="0">
              <a:buNone/>
            </a:pPr>
            <a:r>
              <a:rPr lang="en-US" sz="1600" b="1" dirty="0"/>
              <a:t>NOTE: The scope of work, budget, and budget justification for each subaward will be requested again at the Subawards stage, as there are often changes to those documents between proposal submission and the subaward stage.</a:t>
            </a:r>
          </a:p>
          <a:p>
            <a:endParaRPr lang="en-US" dirty="0"/>
          </a:p>
          <a:p>
            <a:pPr marL="0" indent="0">
              <a:buNone/>
            </a:pPr>
            <a:endParaRPr lang="en-US" dirty="0"/>
          </a:p>
        </p:txBody>
      </p:sp>
      <p:sp>
        <p:nvSpPr>
          <p:cNvPr id="16" name="Slide Number Placeholder 15">
            <a:extLst>
              <a:ext uri="{FF2B5EF4-FFF2-40B4-BE49-F238E27FC236}">
                <a16:creationId xmlns:a16="http://schemas.microsoft.com/office/drawing/2014/main" id="{4694B490-98B2-6659-50EE-63A272A1F31D}"/>
              </a:ext>
            </a:extLst>
          </p:cNvPr>
          <p:cNvSpPr>
            <a:spLocks noGrp="1"/>
          </p:cNvSpPr>
          <p:nvPr>
            <p:ph type="sldNum" sz="quarter" idx="14"/>
          </p:nvPr>
        </p:nvSpPr>
        <p:spPr/>
        <p:txBody>
          <a:bodyPr/>
          <a:lstStyle/>
          <a:p>
            <a:fld id="{8058A7CE-F400-7B46-9E16-10D36E8C32FD}" type="slidenum">
              <a:rPr lang="en-US" smtClean="0"/>
              <a:pPr/>
              <a:t>8</a:t>
            </a:fld>
            <a:endParaRPr lang="en-US" dirty="0"/>
          </a:p>
        </p:txBody>
      </p:sp>
    </p:spTree>
    <p:extLst>
      <p:ext uri="{BB962C8B-B14F-4D97-AF65-F5344CB8AC3E}">
        <p14:creationId xmlns:p14="http://schemas.microsoft.com/office/powerpoint/2010/main" val="2800796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Front view of a bull">
            <a:extLst>
              <a:ext uri="{FF2B5EF4-FFF2-40B4-BE49-F238E27FC236}">
                <a16:creationId xmlns:a16="http://schemas.microsoft.com/office/drawing/2014/main" id="{989F25BE-2982-5954-29A9-EF7C99CE3CC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6" b="6"/>
          <a:stretch/>
        </p:blipFill>
        <p:spPr>
          <a:xfrm flipH="1">
            <a:off x="6096000" y="0"/>
            <a:ext cx="6096000" cy="6858000"/>
          </a:xfrm>
          <a:prstGeom prst="rect">
            <a:avLst/>
          </a:prstGeom>
        </p:spPr>
      </p:pic>
      <p:sp>
        <p:nvSpPr>
          <p:cNvPr id="2" name="TextBox 1">
            <a:extLst>
              <a:ext uri="{FF2B5EF4-FFF2-40B4-BE49-F238E27FC236}">
                <a16:creationId xmlns:a16="http://schemas.microsoft.com/office/drawing/2014/main" id="{B9E9D854-32F7-CC35-0CF7-CEDF04D3F066}"/>
              </a:ext>
            </a:extLst>
          </p:cNvPr>
          <p:cNvSpPr txBox="1"/>
          <p:nvPr/>
        </p:nvSpPr>
        <p:spPr>
          <a:xfrm>
            <a:off x="6305550" y="295275"/>
            <a:ext cx="5734050" cy="3046988"/>
          </a:xfrm>
          <a:prstGeom prst="rect">
            <a:avLst/>
          </a:prstGeom>
          <a:noFill/>
        </p:spPr>
        <p:txBody>
          <a:bodyPr wrap="square" rtlCol="0">
            <a:spAutoFit/>
          </a:bodyPr>
          <a:lstStyle/>
          <a:p>
            <a:r>
              <a:rPr lang="en-US" sz="4800" b="1" dirty="0"/>
              <a:t>Subawards: International Subrecipients on NIH Grants </a:t>
            </a:r>
          </a:p>
        </p:txBody>
      </p:sp>
      <p:sp>
        <p:nvSpPr>
          <p:cNvPr id="5" name="TextBox 4">
            <a:extLst>
              <a:ext uri="{FF2B5EF4-FFF2-40B4-BE49-F238E27FC236}">
                <a16:creationId xmlns:a16="http://schemas.microsoft.com/office/drawing/2014/main" id="{3E80F099-F23D-2662-778D-01BB81DFAD7C}"/>
              </a:ext>
            </a:extLst>
          </p:cNvPr>
          <p:cNvSpPr txBox="1"/>
          <p:nvPr/>
        </p:nvSpPr>
        <p:spPr>
          <a:xfrm>
            <a:off x="276225" y="501275"/>
            <a:ext cx="5534025" cy="6332503"/>
          </a:xfrm>
          <a:prstGeom prst="rect">
            <a:avLst/>
          </a:prstGeom>
          <a:noFill/>
        </p:spPr>
        <p:txBody>
          <a:bodyPr wrap="square" rtlCol="0">
            <a:spAutoFit/>
          </a:bodyPr>
          <a:lstStyle/>
          <a:p>
            <a:r>
              <a:rPr lang="en-US" sz="1550" b="1" u="sng" dirty="0"/>
              <a:t>Effective January 1, 2024, </a:t>
            </a:r>
            <a:r>
              <a:rPr lang="en-US" sz="1550" dirty="0"/>
              <a:t>and per NIH Grants Policy Statement 15.2.1, </a:t>
            </a:r>
            <a:r>
              <a:rPr lang="en-US" sz="1550" b="1" dirty="0"/>
              <a:t>all international subrecipients </a:t>
            </a:r>
            <a:r>
              <a:rPr lang="en-US" sz="1550" dirty="0"/>
              <a:t>must “</a:t>
            </a:r>
            <a:r>
              <a:rPr lang="en-US" sz="1550" dirty="0">
                <a:effectLst/>
              </a:rPr>
              <a:t>provide access to copies of all lab notebooks, all data, and all documentation that supports the research outcomes as described in the progress report, to the primary recipient with a frequency of no less than once per year, in alignment with the timing requirements for Research Performance Progress Report submission. Such access may be entirely electronic.</a:t>
            </a:r>
            <a:r>
              <a:rPr lang="en-US" sz="1550" dirty="0"/>
              <a:t>”  Source: </a:t>
            </a:r>
            <a:r>
              <a:rPr lang="en-US" sz="1550" dirty="0">
                <a:hlinkClick r:id="rId3"/>
              </a:rPr>
              <a:t>https://grants.nih.gov/grants/guide/notice-files/NOT-OD-23-182.html</a:t>
            </a:r>
            <a:r>
              <a:rPr lang="en-US" sz="1550" dirty="0"/>
              <a:t> </a:t>
            </a:r>
          </a:p>
          <a:p>
            <a:endParaRPr lang="en-US" sz="1550" dirty="0"/>
          </a:p>
          <a:p>
            <a:r>
              <a:rPr lang="en-US" sz="1550" dirty="0"/>
              <a:t>UC Davis is required to amend all existing international subawards for NIH-funded projects no later than 11/14/23; no action is required on the part of the department or PI.  </a:t>
            </a:r>
          </a:p>
          <a:p>
            <a:r>
              <a:rPr lang="en-US" sz="1550" dirty="0"/>
              <a:t> </a:t>
            </a:r>
          </a:p>
          <a:p>
            <a:r>
              <a:rPr lang="en-US" sz="1550" b="1" dirty="0">
                <a:solidFill>
                  <a:srgbClr val="C00000"/>
                </a:solidFill>
              </a:rPr>
              <a:t>What this means</a:t>
            </a:r>
            <a:r>
              <a:rPr lang="en-US" sz="1550" dirty="0">
                <a:solidFill>
                  <a:srgbClr val="C00000"/>
                </a:solidFill>
              </a:rPr>
              <a:t>: </a:t>
            </a:r>
            <a:r>
              <a:rPr lang="en-US" sz="1550" u="sng" dirty="0"/>
              <a:t>The UC Davis PI for each NIH project with international subs is responsible for ensuring and documenting that international subs provide access to such materials as per progress report submission requirements as part of the subaward monitoring process, and that such documentation is retained for three years beyond  the grant’s final financial report submission.  See </a:t>
            </a:r>
            <a:r>
              <a:rPr lang="en-US" sz="1550" u="sng" dirty="0">
                <a:hlinkClick r:id="rId4"/>
              </a:rPr>
              <a:t>https://research.ucdavis.edu/proposals-grants-contracts/spo/subawards/</a:t>
            </a:r>
            <a:r>
              <a:rPr lang="en-US" sz="1550" u="sng" dirty="0"/>
              <a:t>. </a:t>
            </a:r>
          </a:p>
          <a:p>
            <a:endParaRPr lang="en-US" u="sng" dirty="0"/>
          </a:p>
        </p:txBody>
      </p:sp>
      <p:sp>
        <p:nvSpPr>
          <p:cNvPr id="3" name="Slide Number Placeholder 15">
            <a:extLst>
              <a:ext uri="{FF2B5EF4-FFF2-40B4-BE49-F238E27FC236}">
                <a16:creationId xmlns:a16="http://schemas.microsoft.com/office/drawing/2014/main" id="{DEC71ECC-5819-109E-0FD1-A745144AA6D9}"/>
              </a:ext>
            </a:extLst>
          </p:cNvPr>
          <p:cNvSpPr txBox="1">
            <a:spLocks/>
          </p:cNvSpPr>
          <p:nvPr/>
        </p:nvSpPr>
        <p:spPr>
          <a:xfrm>
            <a:off x="11347704" y="6181344"/>
            <a:ext cx="670560" cy="67665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58A7CE-F400-7B46-9E16-10D36E8C32FD}" type="slidenum">
              <a:rPr lang="en-US" b="1" smtClean="0"/>
              <a:pPr/>
              <a:t>9</a:t>
            </a:fld>
            <a:endParaRPr lang="en-US" b="1" dirty="0"/>
          </a:p>
        </p:txBody>
      </p:sp>
    </p:spTree>
    <p:extLst>
      <p:ext uri="{BB962C8B-B14F-4D97-AF65-F5344CB8AC3E}">
        <p14:creationId xmlns:p14="http://schemas.microsoft.com/office/powerpoint/2010/main" val="3841442489"/>
      </p:ext>
    </p:extLst>
  </p:cSld>
  <p:clrMapOvr>
    <a:masterClrMapping/>
  </p:clrMapOvr>
</p:sld>
</file>

<file path=ppt/theme/theme1.xml><?xml version="1.0" encoding="utf-8"?>
<a:theme xmlns:a="http://schemas.openxmlformats.org/drawingml/2006/main" name="Office Theme">
  <a:themeElements>
    <a:clrScheme name="Custom 14">
      <a:dk1>
        <a:srgbClr val="000000"/>
      </a:dk1>
      <a:lt1>
        <a:srgbClr val="FFFFFF"/>
      </a:lt1>
      <a:dk2>
        <a:srgbClr val="1C4C3C"/>
      </a:dk2>
      <a:lt2>
        <a:srgbClr val="E7E6E6"/>
      </a:lt2>
      <a:accent1>
        <a:srgbClr val="8FA971"/>
      </a:accent1>
      <a:accent2>
        <a:srgbClr val="345496"/>
      </a:accent2>
      <a:accent3>
        <a:srgbClr val="BD7B28"/>
      </a:accent3>
      <a:accent4>
        <a:srgbClr val="00698A"/>
      </a:accent4>
      <a:accent5>
        <a:srgbClr val="648260"/>
      </a:accent5>
      <a:accent6>
        <a:srgbClr val="F1EAE0"/>
      </a:accent6>
      <a:hlink>
        <a:srgbClr val="1B4C3C"/>
      </a:hlink>
      <a:folHlink>
        <a:srgbClr val="BD7B27"/>
      </a:folHlink>
    </a:clrScheme>
    <a:fontScheme name="Custom 14">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Course-Presentation__Win32_SW_v15" id="{2C9DFD55-A638-4F93-8FB2-21CFF204D143}" vid="{DA5D547E-0C12-4C38-92D7-DC23D24655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0065AE5F-E0C7-443C-9CED-36FB3B770C7C}">
  <ds:schemaRefs>
    <ds:schemaRef ds:uri="http://schemas.microsoft.com/sharepoint/v3/contenttype/forms"/>
  </ds:schemaRefs>
</ds:datastoreItem>
</file>

<file path=customXml/itemProps2.xml><?xml version="1.0" encoding="utf-8"?>
<ds:datastoreItem xmlns:ds="http://schemas.openxmlformats.org/officeDocument/2006/customXml" ds:itemID="{6D66DFBA-374C-41C2-B90E-F32A24B2E9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B385D8-F902-4922-8FBA-406E7ED219F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Nature course presentation</Template>
  <TotalTime>273</TotalTime>
  <Words>885</Words>
  <Application>Microsoft Office PowerPoint</Application>
  <PresentationFormat>Widescreen</PresentationFormat>
  <Paragraphs>61</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Avenir Next LT Pro</vt:lpstr>
      <vt:lpstr>Calibri</vt:lpstr>
      <vt:lpstr>Courier New</vt:lpstr>
      <vt:lpstr>Sabon Next LT</vt:lpstr>
      <vt:lpstr>Symbol</vt:lpstr>
      <vt:lpstr>Times New Roman</vt:lpstr>
      <vt:lpstr>Office Theme</vt:lpstr>
      <vt:lpstr>RESEARCH ADMINISTRATION FORUM Proposals &amp; subawards</vt:lpstr>
      <vt:lpstr>Submission System  Reminders &amp;  Deadlines</vt:lpstr>
      <vt:lpstr>SciENcv</vt:lpstr>
      <vt:lpstr>FastLane Decommissioning </vt:lpstr>
      <vt:lpstr>PowerPoint Presentation</vt:lpstr>
      <vt:lpstr>Research.gov Resources</vt:lpstr>
      <vt:lpstr>Outgoing Subaward Information</vt:lpstr>
      <vt:lpstr>Subawards @ Proposal Phase Why Is Information Needed?</vt:lpstr>
      <vt:lpstr>PowerPoint Presentation</vt:lpstr>
      <vt:lpstr>Thank You</vt:lpstr>
    </vt:vector>
  </TitlesOfParts>
  <Company>University of California, Davis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ADMINISTRATION FORUM </dc:title>
  <dc:creator>Kelly Gilmore</dc:creator>
  <cp:lastModifiedBy>Kelly Gilmore</cp:lastModifiedBy>
  <cp:revision>17</cp:revision>
  <dcterms:created xsi:type="dcterms:W3CDTF">2023-08-30T18:49:13Z</dcterms:created>
  <dcterms:modified xsi:type="dcterms:W3CDTF">2023-09-18T20:45:18Z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