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856" r:id="rId2"/>
    <p:sldMasterId id="2147483865" r:id="rId3"/>
  </p:sldMasterIdLst>
  <p:notesMasterIdLst>
    <p:notesMasterId r:id="rId5"/>
  </p:notesMasterIdLst>
  <p:sldIdLst>
    <p:sldId id="2147348022" r:id="rId4"/>
  </p:sldIdLst>
  <p:sldSz cx="12192000" cy="6858000"/>
  <p:notesSz cx="6858000" cy="9144000"/>
  <p:defaultTextStyle>
    <a:defPPr>
      <a:defRPr lang="en-US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0" autoAdjust="0"/>
    <p:restoredTop sz="94694" autoAdjust="0"/>
  </p:normalViewPr>
  <p:slideViewPr>
    <p:cSldViewPr snapToGrid="0" snapToObjects="1">
      <p:cViewPr varScale="1">
        <p:scale>
          <a:sx n="111" d="100"/>
          <a:sy n="111" d="100"/>
        </p:scale>
        <p:origin x="77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F2F088-7BAA-DE48-B47F-079F5E9922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Helvetica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DB8F4-B80E-4646-A7B4-2FFDC775296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Helvetica" pitchFamily="2" charset="0"/>
              </a:defRPr>
            </a:lvl1pPr>
          </a:lstStyle>
          <a:p>
            <a:pPr>
              <a:defRPr/>
            </a:pPr>
            <a:fld id="{0579B91A-EE84-5D4B-87C8-F9573C79E314}" type="datetimeFigureOut">
              <a:rPr lang="en-US"/>
              <a:pPr>
                <a:defRPr/>
              </a:pPr>
              <a:t>8/26/2025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C25A34D-1DBF-AA47-AF3D-4D66B4836C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859BF9E-F2F1-6C49-994E-B5C76A90B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29128-3365-5F4D-9962-B8B99989C6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Helvetica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C53F2-F83F-6947-ABDF-27706EDC5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Helvetica" pitchFamily="2" charset="0"/>
              </a:defRPr>
            </a:lvl1pPr>
          </a:lstStyle>
          <a:p>
            <a:pPr>
              <a:defRPr/>
            </a:pPr>
            <a:fld id="{2550DFEC-E11E-2047-96B4-DF4A9DA2F6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0DFEC-E11E-2047-96B4-DF4A9DA2F65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8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1" y="3645157"/>
            <a:ext cx="9871710" cy="976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August 26,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4379F0-92D2-B849-85CF-D31BEFCCA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10" y="2729401"/>
            <a:ext cx="10813709" cy="914400"/>
          </a:xfrm>
        </p:spPr>
        <p:txBody>
          <a:bodyPr/>
          <a:lstStyle>
            <a:lvl1pPr>
              <a:defRPr sz="48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85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 numCol="3" spcCol="18288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August 26,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99845"/>
            <a:ext cx="2788920" cy="4438015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August 26,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1CB6F5-FD3D-B845-83D7-93F0CEF1FD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41420" y="1299845"/>
            <a:ext cx="7037070" cy="44380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2981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40F234-7F3A-094B-8656-CF61951E73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22851"/>
              </a:gs>
              <a:gs pos="94000">
                <a:schemeClr val="accent2">
                  <a:lumMod val="5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329" y="3175000"/>
            <a:ext cx="9144000" cy="23876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7130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C56BC02-2037-6E4E-B0E4-5723E8C17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9" b="30624"/>
          <a:stretch/>
        </p:blipFill>
        <p:spPr>
          <a:xfrm>
            <a:off x="0" y="6133763"/>
            <a:ext cx="12192000" cy="71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84045" cy="758952"/>
          </a:xfrm>
          <a:prstGeom prst="rect">
            <a:avLst/>
          </a:prstGeom>
          <a:solidFill>
            <a:srgbClr val="022851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060C5-3258-E844-B6A0-009691DEB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26708" y="64500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30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7AC901-62E8-5C4E-8AC8-C40D794F3C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22851"/>
              </a:gs>
              <a:gs pos="94000">
                <a:schemeClr val="accent2">
                  <a:lumMod val="5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5978784-EFEB-844A-BDB7-C56BFFF69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9" b="30624"/>
          <a:stretch/>
        </p:blipFill>
        <p:spPr>
          <a:xfrm>
            <a:off x="0" y="6176963"/>
            <a:ext cx="12192000" cy="6759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AAFEA9-3806-4D42-B97D-044DD3C6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045" cy="758952"/>
          </a:xfrm>
          <a:prstGeom prst="rect">
            <a:avLst/>
          </a:prstGeom>
          <a:solidFill>
            <a:srgbClr val="00497F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CE05B9-1198-EE4C-A2DC-91F8E9DAF5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39655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C2D529-B505-9F48-9EE1-EF4ECC6D3FF8}"/>
              </a:ext>
            </a:extLst>
          </p:cNvPr>
          <p:cNvSpPr txBox="1">
            <a:spLocks/>
          </p:cNvSpPr>
          <p:nvPr userDrawn="1"/>
        </p:nvSpPr>
        <p:spPr>
          <a:xfrm>
            <a:off x="11726708" y="645002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3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694308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60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AD1E82-7DE3-46EF-9065-6719F60566AC}"/>
              </a:ext>
            </a:extLst>
          </p:cNvPr>
          <p:cNvSpPr txBox="1"/>
          <p:nvPr/>
        </p:nvSpPr>
        <p:spPr>
          <a:xfrm>
            <a:off x="11410953" y="6477000"/>
            <a:ext cx="30797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70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70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4DC2670-5D11-4421-8167-B380A667E4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688" y="684903"/>
            <a:ext cx="11390734" cy="454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SzPct val="100000"/>
              <a:buNone/>
              <a:defRPr lang="en-US" sz="180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791C14F-ED57-4012-8301-39F6E6B9E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688" y="238607"/>
            <a:ext cx="11390734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8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3DA727-6368-409E-B201-3623E1FCA28E}"/>
              </a:ext>
            </a:extLst>
          </p:cNvPr>
          <p:cNvSpPr txBox="1"/>
          <p:nvPr/>
        </p:nvSpPr>
        <p:spPr>
          <a:xfrm>
            <a:off x="469900" y="6477000"/>
            <a:ext cx="535516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7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© 2022 Deloitte Development LLC. All rights reserved.</a:t>
            </a:r>
            <a:endParaRPr lang="fr-FR" sz="700" kern="120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F8A53-C933-455D-B70F-493B252B78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079" y="1371600"/>
            <a:ext cx="11167850" cy="467042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72C5FD-9B77-40A1-B4AE-F1F67B075709}"/>
              </a:ext>
            </a:extLst>
          </p:cNvPr>
          <p:cNvGrpSpPr/>
          <p:nvPr/>
        </p:nvGrpSpPr>
        <p:grpSpPr>
          <a:xfrm>
            <a:off x="-11703" y="-3628"/>
            <a:ext cx="75101" cy="6861628"/>
            <a:chOff x="-11703" y="-3628"/>
            <a:chExt cx="75101" cy="68616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734DBA-CC68-48D2-85BF-1F1D884CD795}"/>
                </a:ext>
              </a:extLst>
            </p:cNvPr>
            <p:cNvSpPr/>
            <p:nvPr/>
          </p:nvSpPr>
          <p:spPr>
            <a:xfrm rot="5400000">
              <a:off x="-659267" y="645307"/>
              <a:ext cx="1371600" cy="73730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CFF5B99-0ED6-4C12-9E1E-C1ECACF8A98D}"/>
                </a:ext>
              </a:extLst>
            </p:cNvPr>
            <p:cNvSpPr/>
            <p:nvPr/>
          </p:nvSpPr>
          <p:spPr>
            <a:xfrm rot="5400000">
              <a:off x="-659267" y="2016907"/>
              <a:ext cx="1371600" cy="73730"/>
            </a:xfrm>
            <a:prstGeom prst="rect">
              <a:avLst/>
            </a:prstGeom>
            <a:solidFill>
              <a:srgbClr val="97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20E51D7-D202-41E3-B744-4A5113D798C6}"/>
                </a:ext>
              </a:extLst>
            </p:cNvPr>
            <p:cNvSpPr/>
            <p:nvPr/>
          </p:nvSpPr>
          <p:spPr>
            <a:xfrm rot="5400000">
              <a:off x="-659267" y="3388507"/>
              <a:ext cx="1371600" cy="73730"/>
            </a:xfrm>
            <a:prstGeom prst="rect">
              <a:avLst/>
            </a:prstGeom>
            <a:solidFill>
              <a:srgbClr val="00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B1B8415-50B1-456A-9AFF-8C1B778015BA}"/>
                </a:ext>
              </a:extLst>
            </p:cNvPr>
            <p:cNvSpPr/>
            <p:nvPr/>
          </p:nvSpPr>
          <p:spPr>
            <a:xfrm rot="5400000">
              <a:off x="-660638" y="4760107"/>
              <a:ext cx="1371600" cy="7373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99CDA45-8C0F-4B19-8817-75F1DD2C7B16}"/>
                </a:ext>
              </a:extLst>
            </p:cNvPr>
            <p:cNvSpPr/>
            <p:nvPr/>
          </p:nvSpPr>
          <p:spPr>
            <a:xfrm rot="5400000">
              <a:off x="-660638" y="6135335"/>
              <a:ext cx="1371600" cy="73730"/>
            </a:xfrm>
            <a:prstGeom prst="rect">
              <a:avLst/>
            </a:prstGeom>
            <a:solidFill>
              <a:srgbClr val="86B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435705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A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022851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060C5-3258-E844-B6A0-009691DEB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26708" y="64500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89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A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C56BC02-2037-6E4E-B0E4-5723E8C17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9" b="30624"/>
          <a:stretch/>
        </p:blipFill>
        <p:spPr>
          <a:xfrm>
            <a:off x="0" y="6133763"/>
            <a:ext cx="12192000" cy="71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022851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060C5-3258-E844-B6A0-009691DEB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26708" y="64500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7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06"/>
            <a:ext cx="5972148" cy="482312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71710" cy="44380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August 26,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66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7AC901-62E8-5C4E-8AC8-C40D794F3C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22851"/>
              </a:gs>
              <a:gs pos="94000">
                <a:schemeClr val="accent2">
                  <a:lumMod val="5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5978784-EFEB-844A-BDB7-C56BFFF69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9" b="30624"/>
          <a:stretch/>
        </p:blipFill>
        <p:spPr>
          <a:xfrm>
            <a:off x="0" y="6176963"/>
            <a:ext cx="12192000" cy="6759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AAFEA9-3806-4D42-B97D-044DD3C6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00497F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CE05B9-1198-EE4C-A2DC-91F8E9DAF5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39655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C2D529-B505-9F48-9EE1-EF4ECC6D3FF8}"/>
              </a:ext>
            </a:extLst>
          </p:cNvPr>
          <p:cNvSpPr txBox="1">
            <a:spLocks/>
          </p:cNvSpPr>
          <p:nvPr userDrawn="1"/>
        </p:nvSpPr>
        <p:spPr>
          <a:xfrm>
            <a:off x="11726708" y="645002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48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7AC901-62E8-5C4E-8AC8-C40D794F3C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22851"/>
              </a:gs>
              <a:gs pos="94000">
                <a:schemeClr val="accent2">
                  <a:lumMod val="5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5978784-EFEB-844A-BDB7-C56BFFF69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9" b="30624"/>
          <a:stretch/>
        </p:blipFill>
        <p:spPr>
          <a:xfrm>
            <a:off x="0" y="6176963"/>
            <a:ext cx="12192000" cy="6759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AAFEA9-3806-4D42-B97D-044DD3C6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00497F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CE05B9-1198-EE4C-A2DC-91F8E9DAF5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39655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C2D529-B505-9F48-9EE1-EF4ECC6D3FF8}"/>
              </a:ext>
            </a:extLst>
          </p:cNvPr>
          <p:cNvSpPr txBox="1">
            <a:spLocks/>
          </p:cNvSpPr>
          <p:nvPr userDrawn="1"/>
        </p:nvSpPr>
        <p:spPr>
          <a:xfrm>
            <a:off x="11726708" y="645002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64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EAC3-EE35-43E0-A249-9E7A3316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52DA6-6726-4ED3-9304-C474E4D51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AFE33-D2DA-4977-BB83-CD6419079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8B61A-A5ED-4624-B275-52012EAF65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E556-5D1D-4AE1-8202-F2F34C24B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B58823-1EF5-433B-9841-7FE31D511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0F1A6-A9AB-4AA6-9A4E-815D14052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F74C-DD6B-4414-9B3D-6C2AECA2E87B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5893F-B12F-4B90-A8FF-AF82F203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2A569-B621-458D-924C-DCB811D9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2ED-B9D5-4F06-966B-D0229523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3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 numCol="2" spcCol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August 26,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7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 numCol="3" spcCol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August 26,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7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99845"/>
            <a:ext cx="2800350" cy="4438015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August 26,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1CB6F5-FD3D-B845-83D7-93F0CEF1FD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41420" y="1299845"/>
            <a:ext cx="7037070" cy="44380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6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906A28-4454-E540-980D-B4F783173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0391213" y="6206761"/>
            <a:ext cx="1375059" cy="226885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0E43521-C154-2647-A50F-BD549D3E42CF}"/>
              </a:ext>
            </a:extLst>
          </p:cNvPr>
          <p:cNvSpPr txBox="1">
            <a:spLocks/>
          </p:cNvSpPr>
          <p:nvPr/>
        </p:nvSpPr>
        <p:spPr>
          <a:xfrm>
            <a:off x="828675" y="60991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6F987DD-1124-8242-B9D8-393FDBCF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BC35C-58BC-0E47-B523-57C381FC1FE6}" type="datetime2">
              <a:rPr lang="en-US"/>
              <a:pPr>
                <a:defRPr/>
              </a:pPr>
              <a:t>Tuesday, August 26, 2025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5E38263-AA57-F64D-BDCD-EB7CD48D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954C1-B7AD-934C-AE16-E65815E0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77A56-679D-1747-9650-200F86485E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August 26,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676EBE-D970-F04C-B8AE-786E0145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1" y="3645157"/>
            <a:ext cx="9871710" cy="976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895C056-4336-E247-BCF8-66181629D2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10" y="2729401"/>
            <a:ext cx="10813709" cy="914400"/>
          </a:xfrm>
        </p:spPr>
        <p:txBody>
          <a:bodyPr/>
          <a:lstStyle>
            <a:lvl1pPr>
              <a:defRPr sz="48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23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August 26,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 numCol="2" spcCol="18288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August 26,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6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D0D97-B071-C148-9036-86499577D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815" y="6224905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4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93AF7C1-9145-5745-AFDF-868B12D25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468630"/>
            <a:ext cx="9128125" cy="75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E585573-8857-2147-AFDA-C608CDBBF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9128125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D7868-2810-E844-B83F-968AD4C89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9594" y="6230462"/>
            <a:ext cx="2743200" cy="366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86B0CECE-ADBD-E046-9E00-15B1E455C3C8}" type="datetime2">
              <a:rPr lang="en-US" smtClean="0"/>
              <a:pPr>
                <a:defRPr/>
              </a:pPr>
              <a:t>Tuesday, August 26, 2025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E6E644-0CD5-9A48-BE0A-B093210F4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4720" y="6224270"/>
            <a:ext cx="522288" cy="365125"/>
          </a:xfrm>
          <a:prstGeom prst="rect">
            <a:avLst/>
          </a:prstGeom>
        </p:spPr>
        <p:txBody>
          <a:bodyPr anchor="b" anchorCtr="0"/>
          <a:lstStyle>
            <a:lvl1pPr algn="ctr" defTabSz="914377" eaLnBrk="1" fontAlgn="auto" hangingPunct="1">
              <a:spcBef>
                <a:spcPts val="0"/>
              </a:spcBef>
              <a:spcAft>
                <a:spcPts val="0"/>
              </a:spcAft>
              <a:defRPr sz="1400" b="0" i="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E59E93EA-64E5-EF41-9853-47B1C09F55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2" r:id="rId2"/>
    <p:sldLayoutId id="2147483854" r:id="rId3"/>
    <p:sldLayoutId id="2147483855" r:id="rId4"/>
    <p:sldLayoutId id="2147483853" r:id="rId5"/>
    <p:sldLayoutId id="2147483862" r:id="rId6"/>
  </p:sldLayoutIdLst>
  <p:hf sldNum="0" hd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9pPr>
    </p:titleStyle>
    <p:bodyStyle>
      <a:lvl1pPr algn="l" defTabSz="912813" rtl="0" eaLnBrk="1" fontAlgn="base" hangingPunct="1">
        <a:lnSpc>
          <a:spcPct val="120000"/>
        </a:lnSpc>
        <a:spcBef>
          <a:spcPts val="1000"/>
        </a:spcBef>
        <a:spcAft>
          <a:spcPts val="600"/>
        </a:spcAft>
        <a:buFont typeface="Arial" panose="020B0604020202020204" pitchFamily="34" charset="0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42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14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5986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58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D0D97-B071-C148-9036-86499577D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815" y="6224905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4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93AF7C1-9145-5745-AFDF-868B12D25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468630"/>
            <a:ext cx="9128125" cy="75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E585573-8857-2147-AFDA-C608CDBBF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9128125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D7868-2810-E844-B83F-968AD4C89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9594" y="6230462"/>
            <a:ext cx="2743200" cy="366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86B0CECE-ADBD-E046-9E00-15B1E455C3C8}" type="datetime2">
              <a:rPr lang="en-US" smtClean="0"/>
              <a:pPr>
                <a:defRPr/>
              </a:pPr>
              <a:t>Tuesday, August 26, 2025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E6E644-0CD5-9A48-BE0A-B093210F4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4720" y="6224270"/>
            <a:ext cx="522288" cy="365125"/>
          </a:xfrm>
          <a:prstGeom prst="rect">
            <a:avLst/>
          </a:prstGeom>
        </p:spPr>
        <p:txBody>
          <a:bodyPr anchor="b" anchorCtr="0"/>
          <a:lstStyle>
            <a:lvl1pPr algn="ctr" defTabSz="914377" eaLnBrk="1" fontAlgn="auto" hangingPunct="1">
              <a:spcBef>
                <a:spcPts val="0"/>
              </a:spcBef>
              <a:spcAft>
                <a:spcPts val="0"/>
              </a:spcAft>
              <a:defRPr sz="1400" b="0" i="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E59E93EA-64E5-EF41-9853-47B1C09F55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1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8" r:id="rId2"/>
    <p:sldLayoutId id="2147483859" r:id="rId3"/>
    <p:sldLayoutId id="2147483860" r:id="rId4"/>
    <p:sldLayoutId id="2147483861" r:id="rId5"/>
  </p:sldLayoutIdLst>
  <p:hf sldNum="0" hd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9pPr>
    </p:titleStyle>
    <p:bodyStyle>
      <a:lvl1pPr algn="l" defTabSz="912813" rtl="0" eaLnBrk="1" fontAlgn="base" hangingPunct="1">
        <a:lnSpc>
          <a:spcPct val="120000"/>
        </a:lnSpc>
        <a:spcBef>
          <a:spcPts val="1000"/>
        </a:spcBef>
        <a:spcAft>
          <a:spcPts val="600"/>
        </a:spcAft>
        <a:buFont typeface="Arial" panose="020B0604020202020204" pitchFamily="34" charset="0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42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14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5986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58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68F5C4FE-5EC6-8547-B59C-CB35417AA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97" y="6492875"/>
            <a:ext cx="527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4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t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rgbClr val="FFBF0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fontAlgn="t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lychain.ucdavis.edu/paymentwork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97689-8A4D-BD98-AB3B-E7DEE7A7D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8E5A-CA3D-2D24-E30C-AF67D25B9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2932854" cy="480131"/>
          </a:xfrm>
        </p:spPr>
        <p:txBody>
          <a:bodyPr/>
          <a:lstStyle/>
          <a:p>
            <a:r>
              <a:rPr lang="en-US" dirty="0"/>
              <a:t>Subawards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EF09E-C743-2F74-369C-AE3AAFA30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Verify Subrecipient/</a:t>
            </a:r>
            <a:r>
              <a:rPr lang="en-US" dirty="0" err="1"/>
              <a:t>Subawardee</a:t>
            </a:r>
            <a:r>
              <a:rPr lang="en-US" dirty="0"/>
              <a:t> is active in Aggie Enterprise</a:t>
            </a:r>
          </a:p>
          <a:p>
            <a:r>
              <a:rPr lang="en-US" dirty="0"/>
              <a:t>If not active, add them as a supplier via </a:t>
            </a:r>
            <a:r>
              <a:rPr lang="en-US" b="1" u="sng" dirty="0" err="1">
                <a:hlinkClick r:id="rId3"/>
              </a:rPr>
              <a:t>PaymentWorks</a:t>
            </a:r>
            <a:r>
              <a:rPr lang="en-US" dirty="0"/>
              <a:t> </a:t>
            </a:r>
          </a:p>
          <a:p>
            <a:r>
              <a:rPr lang="en-US" dirty="0"/>
              <a:t>Supply Chain KBAs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5DF5287-3F22-1550-F06B-CDD1F4908A5E}"/>
              </a:ext>
            </a:extLst>
          </p:cNvPr>
          <p:cNvSpPr txBox="1">
            <a:spLocks/>
          </p:cNvSpPr>
          <p:nvPr/>
        </p:nvSpPr>
        <p:spPr>
          <a:xfrm>
            <a:off x="1993045" y="6246591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914377" rtl="0" eaLnBrk="1" fontAlgn="auto" hangingPunct="1">
              <a:spcBef>
                <a:spcPts val="0"/>
              </a:spcBef>
              <a:spcAft>
                <a:spcPts val="0"/>
              </a:spcAft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E42A1D-7B9E-8A52-BAC7-CD16D0E1E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615" y="3061475"/>
            <a:ext cx="5759746" cy="242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375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">
      <a:dk1>
        <a:srgbClr val="022850"/>
      </a:dk1>
      <a:lt1>
        <a:srgbClr val="FFBE00"/>
      </a:lt1>
      <a:dk2>
        <a:srgbClr val="0046B9"/>
      </a:dk2>
      <a:lt2>
        <a:srgbClr val="FFCC00"/>
      </a:lt2>
      <a:accent1>
        <a:srgbClr val="00C4B2"/>
      </a:accent1>
      <a:accent2>
        <a:srgbClr val="AADA91"/>
      </a:accent2>
      <a:accent3>
        <a:srgbClr val="FFFF3A"/>
      </a:accent3>
      <a:accent4>
        <a:srgbClr val="022850"/>
      </a:accent4>
      <a:accent5>
        <a:srgbClr val="FFBE00"/>
      </a:accent5>
      <a:accent6>
        <a:srgbClr val="F08A00"/>
      </a:accent6>
      <a:hlink>
        <a:srgbClr val="C1022F"/>
      </a:hlink>
      <a:folHlink>
        <a:srgbClr val="4811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8EF9BC2F-9EFD-104F-8E76-F4D01341EFD6}" vid="{E7D301D1-1DD4-4D45-8467-A8D304790232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022850"/>
      </a:dk1>
      <a:lt1>
        <a:srgbClr val="FFBE00"/>
      </a:lt1>
      <a:dk2>
        <a:srgbClr val="0046B9"/>
      </a:dk2>
      <a:lt2>
        <a:srgbClr val="FFCC00"/>
      </a:lt2>
      <a:accent1>
        <a:srgbClr val="00C4B2"/>
      </a:accent1>
      <a:accent2>
        <a:srgbClr val="AADA91"/>
      </a:accent2>
      <a:accent3>
        <a:srgbClr val="FFFF3A"/>
      </a:accent3>
      <a:accent4>
        <a:srgbClr val="022850"/>
      </a:accent4>
      <a:accent5>
        <a:srgbClr val="FFBE00"/>
      </a:accent5>
      <a:accent6>
        <a:srgbClr val="F08A00"/>
      </a:accent6>
      <a:hlink>
        <a:srgbClr val="C1022F"/>
      </a:hlink>
      <a:folHlink>
        <a:srgbClr val="4811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8EF9BC2F-9EFD-104F-8E76-F4D01341EFD6}" vid="{8003F287-F45E-2F45-A99A-079A517B90FF}"/>
    </a:ext>
  </a:extLst>
</a:theme>
</file>

<file path=ppt/theme/theme3.xml><?xml version="1.0" encoding="utf-8"?>
<a:theme xmlns:a="http://schemas.openxmlformats.org/drawingml/2006/main" name="Custom Design">
  <a:themeElements>
    <a:clrScheme name="FOA">
      <a:dk1>
        <a:srgbClr val="000000"/>
      </a:dk1>
      <a:lt1>
        <a:srgbClr val="FFFFFF"/>
      </a:lt1>
      <a:dk2>
        <a:srgbClr val="022447"/>
      </a:dk2>
      <a:lt2>
        <a:srgbClr val="6E9AC9"/>
      </a:lt2>
      <a:accent1>
        <a:srgbClr val="6FCFEB"/>
      </a:accent1>
      <a:accent2>
        <a:srgbClr val="4F7093"/>
      </a:accent2>
      <a:accent3>
        <a:srgbClr val="297FD5"/>
      </a:accent3>
      <a:accent4>
        <a:srgbClr val="FFDC00"/>
      </a:accent4>
      <a:accent5>
        <a:srgbClr val="FFFF3B"/>
      </a:accent5>
      <a:accent6>
        <a:srgbClr val="345B85"/>
      </a:accent6>
      <a:hlink>
        <a:srgbClr val="FFBF00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Preso 2022 Watertower</Template>
  <TotalTime>1305</TotalTime>
  <Words>28</Words>
  <Application>Microsoft Office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Helvetica</vt:lpstr>
      <vt:lpstr>Open Sans</vt:lpstr>
      <vt:lpstr>Open Sans Light</vt:lpstr>
      <vt:lpstr>Wingdings</vt:lpstr>
      <vt:lpstr>Office Theme</vt:lpstr>
      <vt:lpstr>1_Office Theme</vt:lpstr>
      <vt:lpstr>Custom Design</vt:lpstr>
      <vt:lpstr>Subawards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James Ringo</dc:creator>
  <cp:keywords/>
  <dc:description/>
  <cp:lastModifiedBy>Lenora Ann Bruce</cp:lastModifiedBy>
  <cp:revision>21</cp:revision>
  <dcterms:created xsi:type="dcterms:W3CDTF">2022-10-05T15:20:37Z</dcterms:created>
  <dcterms:modified xsi:type="dcterms:W3CDTF">2025-08-26T23:48:11Z</dcterms:modified>
  <cp:category/>
</cp:coreProperties>
</file>