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4" r:id="rId4"/>
  </p:sldMasterIdLst>
  <p:notesMasterIdLst>
    <p:notesMasterId r:id="rId13"/>
  </p:notesMasterIdLst>
  <p:handoutMasterIdLst>
    <p:handoutMasterId r:id="rId14"/>
  </p:handoutMasterIdLst>
  <p:sldIdLst>
    <p:sldId id="256" r:id="rId5"/>
    <p:sldId id="262" r:id="rId6"/>
    <p:sldId id="259" r:id="rId7"/>
    <p:sldId id="263" r:id="rId8"/>
    <p:sldId id="264" r:id="rId9"/>
    <p:sldId id="266"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062"/>
    <a:srgbClr val="F47E4D"/>
    <a:srgbClr val="D26A4D"/>
    <a:srgbClr val="002855"/>
    <a:srgbClr val="C89A2B"/>
    <a:srgbClr val="C2990E"/>
    <a:srgbClr val="D9AD06"/>
    <a:srgbClr val="FEFEFE"/>
  </p:clrMru>
  <p:extLst>
    <p:ext uri="{E76CE94A-603C-4142-B9EB-6D1370010A27}">
      <p14:discardImageEditData xmlns:p14="http://schemas.microsoft.com/office/powerpoint/2010/main" val="1"/>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91" autoAdjust="0"/>
    <p:restoredTop sz="92528" autoAdjust="0"/>
  </p:normalViewPr>
  <p:slideViewPr>
    <p:cSldViewPr snapToGrid="0">
      <p:cViewPr varScale="1">
        <p:scale>
          <a:sx n="108" d="100"/>
          <a:sy n="108" d="100"/>
        </p:scale>
        <p:origin x="438" y="78"/>
      </p:cViewPr>
      <p:guideLst>
        <p:guide orient="horz" pos="2157"/>
        <p:guide pos="3840"/>
      </p:guideLst>
    </p:cSldViewPr>
  </p:slideViewPr>
  <p:notesTextViewPr>
    <p:cViewPr>
      <p:scale>
        <a:sx n="1" d="1"/>
        <a:sy n="1" d="1"/>
      </p:scale>
      <p:origin x="0" y="0"/>
    </p:cViewPr>
  </p:notesTextViewPr>
  <p:notesViewPr>
    <p:cSldViewPr snapToGrid="0" showGuides="1">
      <p:cViewPr varScale="1">
        <p:scale>
          <a:sx n="78" d="100"/>
          <a:sy n="78" d="100"/>
        </p:scale>
        <p:origin x="-2022"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945867E-B23B-4199-9182-F6454242ABB7}" type="datetimeFigureOut">
              <a:rPr lang="en-US" smtClean="0"/>
              <a:t>7/23/2025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263A41A-D537-4E9B-9F89-1F1B89967985}" type="slidenum">
              <a:rPr lang="en-US" smtClean="0"/>
              <a:t>‹#›</a:t>
            </a:fld>
            <a:endParaRPr lang="en-US" dirty="0"/>
          </a:p>
        </p:txBody>
      </p:sp>
    </p:spTree>
    <p:extLst>
      <p:ext uri="{BB962C8B-B14F-4D97-AF65-F5344CB8AC3E}">
        <p14:creationId xmlns:p14="http://schemas.microsoft.com/office/powerpoint/2010/main" val="13397201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4E4610B-9B84-4597-AF05-299CE7EF7415}" type="datetimeFigureOut">
              <a:rPr lang="en-US" smtClean="0"/>
              <a:t>7/23/2025</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E3F9C56-CF6E-4A3B-881D-6D05DD25653D}" type="slidenum">
              <a:rPr lang="en-US" smtClean="0"/>
              <a:t>‹#›</a:t>
            </a:fld>
            <a:endParaRPr lang="en-US" dirty="0"/>
          </a:p>
        </p:txBody>
      </p:sp>
    </p:spTree>
    <p:extLst>
      <p:ext uri="{BB962C8B-B14F-4D97-AF65-F5344CB8AC3E}">
        <p14:creationId xmlns:p14="http://schemas.microsoft.com/office/powerpoint/2010/main" val="292880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6" name="Rectangle 15"/>
          <p:cNvSpPr/>
          <p:nvPr userDrawn="1"/>
        </p:nvSpPr>
        <p:spPr bwMode="auto">
          <a:xfrm>
            <a:off x="-100110" y="0"/>
            <a:ext cx="12292110" cy="6835010"/>
          </a:xfrm>
          <a:prstGeom prst="rect">
            <a:avLst/>
          </a:prstGeom>
          <a:gradFill flip="none" rotWithShape="1">
            <a:gsLst>
              <a:gs pos="0">
                <a:srgbClr val="002855"/>
              </a:gs>
              <a:gs pos="100000">
                <a:schemeClr val="accent5"/>
              </a:gs>
            </a:gsLst>
            <a:lin ang="0" scaled="1"/>
            <a:tileRect/>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13" name="Title 1"/>
          <p:cNvSpPr>
            <a:spLocks noGrp="1"/>
          </p:cNvSpPr>
          <p:nvPr>
            <p:ph type="title"/>
          </p:nvPr>
        </p:nvSpPr>
        <p:spPr>
          <a:xfrm>
            <a:off x="852193" y="586739"/>
            <a:ext cx="5236880" cy="2559173"/>
          </a:xfrm>
          <a:prstGeom prst="rect">
            <a:avLst/>
          </a:prstGeom>
        </p:spPr>
        <p:txBody>
          <a:bodyPr anchor="t" anchorCtr="0"/>
          <a:lstStyle>
            <a:lvl1pPr>
              <a:defRPr sz="4400" b="0" i="0">
                <a:solidFill>
                  <a:schemeClr val="bg1"/>
                </a:solidFill>
                <a:latin typeface="+mn-lt"/>
                <a:ea typeface="Arial" charset="0"/>
                <a:cs typeface="Arial" charset="0"/>
              </a:defRPr>
            </a:lvl1pPr>
          </a:lstStyle>
          <a:p>
            <a:r>
              <a:rPr lang="en-US" dirty="0"/>
              <a:t>Click to edit Master title style</a:t>
            </a:r>
          </a:p>
        </p:txBody>
      </p:sp>
      <p:sp>
        <p:nvSpPr>
          <p:cNvPr id="14" name="Content Placeholder 5"/>
          <p:cNvSpPr>
            <a:spLocks noGrp="1"/>
          </p:cNvSpPr>
          <p:nvPr>
            <p:ph sz="quarter" idx="4"/>
          </p:nvPr>
        </p:nvSpPr>
        <p:spPr>
          <a:xfrm>
            <a:off x="852193" y="3374736"/>
            <a:ext cx="4372662" cy="1093979"/>
          </a:xfrm>
          <a:prstGeom prst="rect">
            <a:avLst/>
          </a:prstGeom>
        </p:spPr>
        <p:txBody>
          <a:bodyPr/>
          <a:lstStyle>
            <a:lvl1pPr marL="0" indent="0">
              <a:buFontTx/>
              <a:buNone/>
              <a:defRPr sz="2400" b="0" i="0">
                <a:solidFill>
                  <a:schemeClr val="bg1"/>
                </a:solidFill>
                <a:latin typeface="+mn-lt"/>
                <a:ea typeface="Arial" charset="0"/>
                <a:cs typeface="Arial" charset="0"/>
              </a:defRPr>
            </a:lvl1pPr>
            <a:lvl2pPr marL="457200" indent="0">
              <a:buFontTx/>
              <a:buNone/>
              <a:defRPr sz="2000" b="0" i="0">
                <a:solidFill>
                  <a:schemeClr val="bg1"/>
                </a:solidFill>
                <a:latin typeface="Arial" charset="0"/>
                <a:ea typeface="Arial" charset="0"/>
                <a:cs typeface="Arial" charset="0"/>
              </a:defRPr>
            </a:lvl2pPr>
            <a:lvl3pPr marL="914400" indent="0">
              <a:buFontTx/>
              <a:buNone/>
              <a:defRPr b="0" i="0">
                <a:solidFill>
                  <a:schemeClr val="bg1"/>
                </a:solidFill>
                <a:latin typeface="Proxima Nova" charset="0"/>
                <a:ea typeface="Proxima Nova" charset="0"/>
                <a:cs typeface="Proxima Nova" charset="0"/>
              </a:defRPr>
            </a:lvl3pPr>
            <a:lvl4pPr marL="1371600" indent="0">
              <a:buFontTx/>
              <a:buNone/>
              <a:defRPr b="0" i="0">
                <a:solidFill>
                  <a:schemeClr val="bg1"/>
                </a:solidFill>
                <a:latin typeface="Proxima Nova" charset="0"/>
                <a:ea typeface="Proxima Nova" charset="0"/>
                <a:cs typeface="Proxima Nova" charset="0"/>
              </a:defRPr>
            </a:lvl4pPr>
            <a:lvl5pPr marL="1828800" indent="0">
              <a:buFontTx/>
              <a:buNone/>
              <a:defRPr b="0" i="0">
                <a:solidFill>
                  <a:schemeClr val="bg1"/>
                </a:solidFill>
                <a:latin typeface="Proxima Nova" charset="0"/>
                <a:ea typeface="Proxima Nova" charset="0"/>
                <a:cs typeface="Proxima Nova" charset="0"/>
              </a:defRPr>
            </a:lvl5pPr>
          </a:lstStyle>
          <a:p>
            <a:pPr lvl="0"/>
            <a:r>
              <a:rPr lang="en-US" dirty="0"/>
              <a:t>Click to edit Master text styles</a:t>
            </a:r>
          </a:p>
        </p:txBody>
      </p:sp>
      <p:pic>
        <p:nvPicPr>
          <p:cNvPr id="17" name="Picture 1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61990" y="5284098"/>
            <a:ext cx="2904750" cy="850394"/>
          </a:xfrm>
          <a:prstGeom prst="rect">
            <a:avLst/>
          </a:prstGeom>
        </p:spPr>
      </p:pic>
      <p:sp>
        <p:nvSpPr>
          <p:cNvPr id="4" name="Hexagon 3">
            <a:extLst>
              <a:ext uri="{FF2B5EF4-FFF2-40B4-BE49-F238E27FC236}">
                <a16:creationId xmlns:a16="http://schemas.microsoft.com/office/drawing/2014/main" id="{98A3C01E-ACD2-79D3-B8DE-A617EC63F3DE}"/>
              </a:ext>
            </a:extLst>
          </p:cNvPr>
          <p:cNvSpPr/>
          <p:nvPr userDrawn="1"/>
        </p:nvSpPr>
        <p:spPr bwMode="auto">
          <a:xfrm>
            <a:off x="6319909" y="5244107"/>
            <a:ext cx="1706812" cy="1471390"/>
          </a:xfrm>
          <a:prstGeom prst="hexagon">
            <a:avLst/>
          </a:prstGeom>
          <a:blipFill dpi="0" rotWithShape="1">
            <a:blip r:embed="rId3" cstate="hqprint">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 charset="0"/>
            </a:endParaRPr>
          </a:p>
        </p:txBody>
      </p:sp>
      <p:sp>
        <p:nvSpPr>
          <p:cNvPr id="5" name="Hexagon 4">
            <a:extLst>
              <a:ext uri="{FF2B5EF4-FFF2-40B4-BE49-F238E27FC236}">
                <a16:creationId xmlns:a16="http://schemas.microsoft.com/office/drawing/2014/main" id="{3F2B33FA-242B-FA09-02D2-566C2534E60F}"/>
              </a:ext>
            </a:extLst>
          </p:cNvPr>
          <p:cNvSpPr/>
          <p:nvPr userDrawn="1"/>
        </p:nvSpPr>
        <p:spPr bwMode="auto">
          <a:xfrm>
            <a:off x="9310447" y="3478355"/>
            <a:ext cx="1706812" cy="1471390"/>
          </a:xfrm>
          <a:prstGeom prst="hexagon">
            <a:avLst/>
          </a:prstGeom>
          <a:blipFill dpi="0" rotWithShape="1">
            <a:blip r:embed="rId4"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 charset="0"/>
            </a:endParaRPr>
          </a:p>
        </p:txBody>
      </p:sp>
      <p:sp>
        <p:nvSpPr>
          <p:cNvPr id="7" name="Hexagon 6">
            <a:extLst>
              <a:ext uri="{FF2B5EF4-FFF2-40B4-BE49-F238E27FC236}">
                <a16:creationId xmlns:a16="http://schemas.microsoft.com/office/drawing/2014/main" id="{583C7863-8923-9DA7-D48B-2AC58F8DBF2E}"/>
              </a:ext>
            </a:extLst>
          </p:cNvPr>
          <p:cNvSpPr/>
          <p:nvPr userDrawn="1"/>
        </p:nvSpPr>
        <p:spPr bwMode="auto">
          <a:xfrm>
            <a:off x="7872092" y="6115835"/>
            <a:ext cx="1706812" cy="1471390"/>
          </a:xfrm>
          <a:prstGeom prst="hexagon">
            <a:avLst/>
          </a:prstGeom>
          <a:gradFill flip="none" rotWithShape="1">
            <a:gsLst>
              <a:gs pos="0">
                <a:srgbClr val="022851"/>
              </a:gs>
              <a:gs pos="39000">
                <a:srgbClr val="022851">
                  <a:alpha val="44000"/>
                </a:srgbClr>
              </a:gs>
              <a:gs pos="100000">
                <a:srgbClr val="022851">
                  <a:alpha val="0"/>
                </a:srgbClr>
              </a:gs>
            </a:gsLst>
            <a:lin ang="2700000" scaled="1"/>
            <a:tileRect/>
          </a:gra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8" name="Hexagon 7">
            <a:extLst>
              <a:ext uri="{FF2B5EF4-FFF2-40B4-BE49-F238E27FC236}">
                <a16:creationId xmlns:a16="http://schemas.microsoft.com/office/drawing/2014/main" id="{C8607F93-9B2D-9F11-BC8E-61D58C8CF700}"/>
              </a:ext>
            </a:extLst>
          </p:cNvPr>
          <p:cNvSpPr/>
          <p:nvPr userDrawn="1"/>
        </p:nvSpPr>
        <p:spPr bwMode="auto">
          <a:xfrm>
            <a:off x="10867927" y="4312426"/>
            <a:ext cx="1706812" cy="1471390"/>
          </a:xfrm>
          <a:prstGeom prst="hexagon">
            <a:avLst/>
          </a:prstGeom>
          <a:gradFill flip="none" rotWithShape="1">
            <a:gsLst>
              <a:gs pos="0">
                <a:srgbClr val="C89A2B"/>
              </a:gs>
              <a:gs pos="39000">
                <a:srgbClr val="C89A2B"/>
              </a:gs>
              <a:gs pos="100000">
                <a:srgbClr val="C89A2B">
                  <a:alpha val="16000"/>
                </a:srgbClr>
              </a:gs>
            </a:gsLst>
            <a:lin ang="2700000" scaled="1"/>
            <a:tileRect/>
          </a:gra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9" name="Hexagon 8">
            <a:extLst>
              <a:ext uri="{FF2B5EF4-FFF2-40B4-BE49-F238E27FC236}">
                <a16:creationId xmlns:a16="http://schemas.microsoft.com/office/drawing/2014/main" id="{3FA17F45-BDC2-0F4D-04B2-24E615CD9E9E}"/>
              </a:ext>
            </a:extLst>
          </p:cNvPr>
          <p:cNvSpPr/>
          <p:nvPr userDrawn="1"/>
        </p:nvSpPr>
        <p:spPr bwMode="auto">
          <a:xfrm>
            <a:off x="10842671" y="2602567"/>
            <a:ext cx="1706812" cy="1471390"/>
          </a:xfrm>
          <a:prstGeom prst="hexagon">
            <a:avLst/>
          </a:prstGeom>
          <a:blipFill dpi="0" rotWithShape="1">
            <a:blip r:embed="rId5" cstate="screen">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 charset="0"/>
            </a:endParaRPr>
          </a:p>
        </p:txBody>
      </p:sp>
      <p:sp>
        <p:nvSpPr>
          <p:cNvPr id="10" name="Hexagon 9">
            <a:extLst>
              <a:ext uri="{FF2B5EF4-FFF2-40B4-BE49-F238E27FC236}">
                <a16:creationId xmlns:a16="http://schemas.microsoft.com/office/drawing/2014/main" id="{486BD77F-5716-5110-E42E-A484E972F82B}"/>
              </a:ext>
            </a:extLst>
          </p:cNvPr>
          <p:cNvSpPr/>
          <p:nvPr userDrawn="1"/>
        </p:nvSpPr>
        <p:spPr bwMode="auto">
          <a:xfrm>
            <a:off x="9359110" y="5192831"/>
            <a:ext cx="1706812" cy="1471390"/>
          </a:xfrm>
          <a:prstGeom prst="hexagon">
            <a:avLst/>
          </a:prstGeom>
          <a:blipFill dpi="0" rotWithShape="1">
            <a:blip r:embed="rId6" cstate="hqprint">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 charset="0"/>
            </a:endParaRPr>
          </a:p>
        </p:txBody>
      </p:sp>
      <p:sp>
        <p:nvSpPr>
          <p:cNvPr id="2" name="Hexagon 1">
            <a:extLst>
              <a:ext uri="{FF2B5EF4-FFF2-40B4-BE49-F238E27FC236}">
                <a16:creationId xmlns:a16="http://schemas.microsoft.com/office/drawing/2014/main" id="{68F59048-34F5-8032-DB28-A249DE509A00}"/>
              </a:ext>
            </a:extLst>
          </p:cNvPr>
          <p:cNvSpPr/>
          <p:nvPr userDrawn="1"/>
        </p:nvSpPr>
        <p:spPr bwMode="auto">
          <a:xfrm>
            <a:off x="10890998" y="6081781"/>
            <a:ext cx="1706812" cy="1471390"/>
          </a:xfrm>
          <a:prstGeom prst="hexagon">
            <a:avLst/>
          </a:prstGeom>
          <a:blipFill dpi="0" rotWithShape="1">
            <a:blip r:embed="rId7" cstate="hqprint">
              <a:extLst>
                <a:ext uri="{28A0092B-C50C-407E-A947-70E740481C1C}">
                  <a14:useLocalDpi xmlns:a14="http://schemas.microsoft.com/office/drawing/2010/main"/>
                </a:ext>
              </a:extLst>
            </a:blip>
            <a:srcRect/>
            <a:stretch>
              <a:fillRect/>
            </a:stretch>
          </a:bli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dirty="0">
              <a:ln>
                <a:noFill/>
              </a:ln>
              <a:solidFill>
                <a:schemeClr val="tx1"/>
              </a:solidFill>
              <a:effectLst/>
              <a:latin typeface="Times" pitchFamily="1" charset="0"/>
            </a:endParaRPr>
          </a:p>
        </p:txBody>
      </p:sp>
      <p:sp>
        <p:nvSpPr>
          <p:cNvPr id="11" name="Hexagon 10">
            <a:extLst>
              <a:ext uri="{FF2B5EF4-FFF2-40B4-BE49-F238E27FC236}">
                <a16:creationId xmlns:a16="http://schemas.microsoft.com/office/drawing/2014/main" id="{AE9CE62D-4386-8561-9B01-3BC1122025EF}"/>
              </a:ext>
            </a:extLst>
          </p:cNvPr>
          <p:cNvSpPr/>
          <p:nvPr userDrawn="1"/>
        </p:nvSpPr>
        <p:spPr bwMode="auto">
          <a:xfrm>
            <a:off x="7820490" y="4380794"/>
            <a:ext cx="1706812" cy="1471390"/>
          </a:xfrm>
          <a:prstGeom prst="hexagon">
            <a:avLst/>
          </a:prstGeom>
          <a:blipFill dpi="0" rotWithShape="1">
            <a:blip r:embed="rId8"/>
            <a:srcRect/>
            <a:stretch>
              <a:fillRect/>
            </a:stretch>
          </a:blip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3" name="Hexagon 2">
            <a:extLst>
              <a:ext uri="{FF2B5EF4-FFF2-40B4-BE49-F238E27FC236}">
                <a16:creationId xmlns:a16="http://schemas.microsoft.com/office/drawing/2014/main" id="{8F86CAD0-BC0E-E6A1-3D2B-C1F5C46A24CD}"/>
              </a:ext>
            </a:extLst>
          </p:cNvPr>
          <p:cNvSpPr/>
          <p:nvPr userDrawn="1"/>
        </p:nvSpPr>
        <p:spPr bwMode="auto">
          <a:xfrm>
            <a:off x="4810456" y="6107420"/>
            <a:ext cx="1706812" cy="1471390"/>
          </a:xfrm>
          <a:prstGeom prst="hexagon">
            <a:avLst/>
          </a:prstGeom>
          <a:gradFill flip="none" rotWithShape="1">
            <a:gsLst>
              <a:gs pos="0">
                <a:srgbClr val="C89A2B"/>
              </a:gs>
              <a:gs pos="39000">
                <a:srgbClr val="C89A2B"/>
              </a:gs>
              <a:gs pos="100000">
                <a:srgbClr val="C89A2B">
                  <a:alpha val="16000"/>
                </a:srgbClr>
              </a:gs>
            </a:gsLst>
            <a:lin ang="2700000" scaled="1"/>
            <a:tileRect/>
          </a:gradFill>
          <a:ln w="9525" cap="flat" cmpd="sng" algn="ctr">
            <a:noFill/>
            <a:prstDash val="solid"/>
            <a:round/>
            <a:headEnd type="none" w="med" len="med"/>
            <a:tailEnd type="none" w="med" len="me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3"/>
          <p:cNvSpPr/>
          <p:nvPr userDrawn="1"/>
        </p:nvSpPr>
        <p:spPr bwMode="auto">
          <a:xfrm>
            <a:off x="-100110" y="0"/>
            <a:ext cx="1741874" cy="6858000"/>
          </a:xfrm>
          <a:prstGeom prst="rect">
            <a:avLst/>
          </a:prstGeom>
          <a:gradFill flip="none" rotWithShape="1">
            <a:gsLst>
              <a:gs pos="0">
                <a:srgbClr val="002855"/>
              </a:gs>
              <a:gs pos="100000">
                <a:schemeClr val="accent5"/>
              </a:gs>
            </a:gsLst>
            <a:lin ang="1350000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8" name="Title 1"/>
          <p:cNvSpPr>
            <a:spLocks noGrp="1"/>
          </p:cNvSpPr>
          <p:nvPr>
            <p:ph type="title"/>
          </p:nvPr>
        </p:nvSpPr>
        <p:spPr>
          <a:xfrm>
            <a:off x="2047008" y="210017"/>
            <a:ext cx="9507683" cy="809843"/>
          </a:xfrm>
          <a:prstGeom prst="rect">
            <a:avLst/>
          </a:prstGeom>
        </p:spPr>
        <p:txBody>
          <a:bodyPr anchor="b"/>
          <a:lstStyle>
            <a:lvl1pPr>
              <a:defRPr sz="4000" b="0" i="0">
                <a:solidFill>
                  <a:srgbClr val="002062"/>
                </a:solidFill>
                <a:latin typeface="+mn-lt"/>
                <a:ea typeface="Arial" charset="0"/>
                <a:cs typeface="Arial" charset="0"/>
              </a:defRPr>
            </a:lvl1pPr>
          </a:lstStyle>
          <a:p>
            <a:r>
              <a:rPr lang="en-US" dirty="0"/>
              <a:t>Click to edit Master title style</a:t>
            </a:r>
          </a:p>
        </p:txBody>
      </p:sp>
      <p:sp>
        <p:nvSpPr>
          <p:cNvPr id="9" name="Content Placeholder 5"/>
          <p:cNvSpPr>
            <a:spLocks noGrp="1"/>
          </p:cNvSpPr>
          <p:nvPr>
            <p:ph sz="quarter" idx="4"/>
          </p:nvPr>
        </p:nvSpPr>
        <p:spPr>
          <a:xfrm>
            <a:off x="2047008" y="1195713"/>
            <a:ext cx="9507683" cy="4993950"/>
          </a:xfrm>
          <a:prstGeom prst="rect">
            <a:avLst/>
          </a:prstGeom>
        </p:spPr>
        <p:txBody>
          <a:bodyPr/>
          <a:lstStyle>
            <a:lvl1pPr>
              <a:defRPr sz="2400" b="0" i="0">
                <a:solidFill>
                  <a:srgbClr val="002062"/>
                </a:solidFill>
                <a:latin typeface="+mn-lt"/>
                <a:ea typeface="Arial" charset="0"/>
                <a:cs typeface="Arial" charset="0"/>
              </a:defRPr>
            </a:lvl1pPr>
            <a:lvl2pPr>
              <a:defRPr sz="1800" b="0" i="0">
                <a:solidFill>
                  <a:srgbClr val="002062"/>
                </a:solidFill>
                <a:latin typeface="+mn-lt"/>
                <a:ea typeface="Arial" charset="0"/>
                <a:cs typeface="Arial" charset="0"/>
              </a:defRPr>
            </a:lvl2pPr>
            <a:lvl3pPr>
              <a:defRPr sz="1800" b="0" i="0">
                <a:solidFill>
                  <a:srgbClr val="002062"/>
                </a:solidFill>
                <a:latin typeface="+mn-lt"/>
                <a:ea typeface="Arial" charset="0"/>
                <a:cs typeface="Arial" charset="0"/>
              </a:defRPr>
            </a:lvl3pPr>
            <a:lvl4pPr>
              <a:defRPr sz="1800" b="0" i="0">
                <a:solidFill>
                  <a:srgbClr val="002062"/>
                </a:solidFill>
                <a:latin typeface="+mn-lt"/>
                <a:ea typeface="Arial" charset="0"/>
                <a:cs typeface="Arial" charset="0"/>
              </a:defRPr>
            </a:lvl4pPr>
            <a:lvl5pPr>
              <a:defRPr sz="1800" b="0" i="0">
                <a:solidFill>
                  <a:srgbClr val="002062"/>
                </a:solidFill>
                <a:latin typeface="+mn-lt"/>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49557" y="5830052"/>
            <a:ext cx="1228350" cy="359611"/>
          </a:xfrm>
          <a:prstGeom prst="rect">
            <a:avLst/>
          </a:prstGeom>
        </p:spPr>
      </p:pic>
      <p:sp>
        <p:nvSpPr>
          <p:cNvPr id="12" name="TextBox 11"/>
          <p:cNvSpPr txBox="1"/>
          <p:nvPr userDrawn="1"/>
        </p:nvSpPr>
        <p:spPr>
          <a:xfrm>
            <a:off x="504127" y="6416527"/>
            <a:ext cx="533400" cy="307777"/>
          </a:xfrm>
          <a:prstGeom prst="rect">
            <a:avLst/>
          </a:prstGeom>
          <a:noFill/>
        </p:spPr>
        <p:txBody>
          <a:bodyPr wrap="square" rtlCol="0">
            <a:spAutoFit/>
          </a:bodyPr>
          <a:lstStyle/>
          <a:p>
            <a:fld id="{68709DF7-1BA5-F24E-B246-EA93780A536F}" type="slidenum">
              <a:rPr lang="en-US" sz="1400" smtClean="0">
                <a:solidFill>
                  <a:schemeClr val="bg1"/>
                </a:solidFill>
                <a:latin typeface="Arial" charset="0"/>
                <a:ea typeface="Arial" charset="0"/>
                <a:cs typeface="Arial" charset="0"/>
              </a:rPr>
              <a:t>‹#›</a:t>
            </a:fld>
            <a:endParaRPr lang="en-US" sz="1400" dirty="0">
              <a:solidFill>
                <a:schemeClr val="bg1"/>
              </a:solidFill>
              <a:latin typeface="Arial" charset="0"/>
              <a:ea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ectangle 3"/>
          <p:cNvSpPr/>
          <p:nvPr userDrawn="1"/>
        </p:nvSpPr>
        <p:spPr bwMode="auto">
          <a:xfrm>
            <a:off x="0" y="0"/>
            <a:ext cx="12191999" cy="1195713"/>
          </a:xfrm>
          <a:prstGeom prst="rect">
            <a:avLst/>
          </a:prstGeom>
          <a:gradFill flip="none" rotWithShape="1">
            <a:gsLst>
              <a:gs pos="0">
                <a:srgbClr val="002855"/>
              </a:gs>
              <a:gs pos="100000">
                <a:schemeClr val="accent5"/>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8" name="Title 1"/>
          <p:cNvSpPr>
            <a:spLocks noGrp="1"/>
          </p:cNvSpPr>
          <p:nvPr>
            <p:ph type="title"/>
          </p:nvPr>
        </p:nvSpPr>
        <p:spPr>
          <a:xfrm>
            <a:off x="760435" y="210015"/>
            <a:ext cx="9305059" cy="809843"/>
          </a:xfrm>
          <a:prstGeom prst="rect">
            <a:avLst/>
          </a:prstGeom>
        </p:spPr>
        <p:txBody>
          <a:bodyPr anchor="b"/>
          <a:lstStyle>
            <a:lvl1pPr>
              <a:defRPr sz="4000" b="0" i="0">
                <a:solidFill>
                  <a:schemeClr val="bg1"/>
                </a:solidFill>
                <a:latin typeface="+mn-lt"/>
                <a:ea typeface="Arial" charset="0"/>
                <a:cs typeface="Arial" charset="0"/>
              </a:defRPr>
            </a:lvl1pPr>
          </a:lstStyle>
          <a:p>
            <a:r>
              <a:rPr lang="en-US" dirty="0"/>
              <a:t>Click to edit Master title style</a:t>
            </a:r>
          </a:p>
        </p:txBody>
      </p:sp>
      <p:sp>
        <p:nvSpPr>
          <p:cNvPr id="9" name="Content Placeholder 5"/>
          <p:cNvSpPr>
            <a:spLocks noGrp="1"/>
          </p:cNvSpPr>
          <p:nvPr>
            <p:ph sz="quarter" idx="4"/>
          </p:nvPr>
        </p:nvSpPr>
        <p:spPr>
          <a:xfrm>
            <a:off x="757115" y="1405728"/>
            <a:ext cx="8173969" cy="4993950"/>
          </a:xfrm>
          <a:prstGeom prst="rect">
            <a:avLst/>
          </a:prstGeom>
        </p:spPr>
        <p:txBody>
          <a:bodyPr/>
          <a:lstStyle>
            <a:lvl1pPr>
              <a:defRPr sz="2400" b="0" i="0">
                <a:solidFill>
                  <a:srgbClr val="002062"/>
                </a:solidFill>
                <a:latin typeface="+mn-lt"/>
                <a:ea typeface="Arial" charset="0"/>
                <a:cs typeface="Arial" charset="0"/>
              </a:defRPr>
            </a:lvl1pPr>
            <a:lvl2pPr>
              <a:defRPr sz="1800" b="0" i="0">
                <a:solidFill>
                  <a:srgbClr val="002062"/>
                </a:solidFill>
                <a:latin typeface="+mn-lt"/>
                <a:ea typeface="Arial" charset="0"/>
                <a:cs typeface="Arial" charset="0"/>
              </a:defRPr>
            </a:lvl2pPr>
            <a:lvl3pPr>
              <a:defRPr sz="1800" b="0" i="0">
                <a:solidFill>
                  <a:srgbClr val="002062"/>
                </a:solidFill>
                <a:latin typeface="+mn-lt"/>
                <a:ea typeface="Arial" charset="0"/>
                <a:cs typeface="Arial" charset="0"/>
              </a:defRPr>
            </a:lvl3pPr>
            <a:lvl4pPr>
              <a:defRPr sz="1800" b="0" i="0">
                <a:solidFill>
                  <a:srgbClr val="002062"/>
                </a:solidFill>
                <a:latin typeface="+mn-lt"/>
                <a:ea typeface="Arial" charset="0"/>
                <a:cs typeface="Arial" charset="0"/>
              </a:defRPr>
            </a:lvl4pPr>
            <a:lvl5pPr>
              <a:defRPr sz="1800" b="0" i="0">
                <a:solidFill>
                  <a:srgbClr val="002062"/>
                </a:solidFill>
                <a:latin typeface="+mn-lt"/>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11452142" y="6399678"/>
            <a:ext cx="533400" cy="307777"/>
          </a:xfrm>
          <a:prstGeom prst="rect">
            <a:avLst/>
          </a:prstGeom>
          <a:noFill/>
        </p:spPr>
        <p:txBody>
          <a:bodyPr wrap="square" rtlCol="0">
            <a:spAutoFit/>
          </a:bodyPr>
          <a:lstStyle/>
          <a:p>
            <a:fld id="{68709DF7-1BA5-F24E-B246-EA93780A536F}" type="slidenum">
              <a:rPr lang="en-US" sz="1400" smtClean="0">
                <a:solidFill>
                  <a:srgbClr val="002062"/>
                </a:solidFill>
                <a:latin typeface="Arial" charset="0"/>
                <a:ea typeface="Arial" charset="0"/>
                <a:cs typeface="Arial" charset="0"/>
              </a:rPr>
              <a:t>‹#›</a:t>
            </a:fld>
            <a:endParaRPr lang="en-US" sz="1400" dirty="0">
              <a:solidFill>
                <a:srgbClr val="002062"/>
              </a:solidFill>
              <a:latin typeface="Arial" charset="0"/>
              <a:ea typeface="Arial" charset="0"/>
              <a:cs typeface="Arial" charset="0"/>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490492" y="435130"/>
            <a:ext cx="1228350" cy="359611"/>
          </a:xfrm>
          <a:prstGeom prst="rect">
            <a:avLst/>
          </a:prstGeom>
        </p:spPr>
      </p:pic>
    </p:spTree>
    <p:extLst>
      <p:ext uri="{BB962C8B-B14F-4D97-AF65-F5344CB8AC3E}">
        <p14:creationId xmlns:p14="http://schemas.microsoft.com/office/powerpoint/2010/main" val="27286663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Rectangle 3"/>
          <p:cNvSpPr/>
          <p:nvPr userDrawn="1"/>
        </p:nvSpPr>
        <p:spPr bwMode="auto">
          <a:xfrm>
            <a:off x="0" y="0"/>
            <a:ext cx="12191999" cy="1195713"/>
          </a:xfrm>
          <a:prstGeom prst="rect">
            <a:avLst/>
          </a:prstGeom>
          <a:gradFill flip="none" rotWithShape="1">
            <a:gsLst>
              <a:gs pos="0">
                <a:srgbClr val="002855"/>
              </a:gs>
              <a:gs pos="100000">
                <a:schemeClr val="accent5"/>
              </a:gs>
            </a:gsLst>
            <a:lin ang="0" scaled="1"/>
            <a:tileRect/>
          </a:gra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pitchFamily="1" charset="0"/>
            </a:endParaRPr>
          </a:p>
        </p:txBody>
      </p:sp>
      <p:sp>
        <p:nvSpPr>
          <p:cNvPr id="8" name="Title 1"/>
          <p:cNvSpPr>
            <a:spLocks noGrp="1"/>
          </p:cNvSpPr>
          <p:nvPr>
            <p:ph type="title"/>
          </p:nvPr>
        </p:nvSpPr>
        <p:spPr>
          <a:xfrm>
            <a:off x="760435" y="210015"/>
            <a:ext cx="9305059" cy="809843"/>
          </a:xfrm>
          <a:prstGeom prst="rect">
            <a:avLst/>
          </a:prstGeom>
        </p:spPr>
        <p:txBody>
          <a:bodyPr anchor="b"/>
          <a:lstStyle>
            <a:lvl1pPr>
              <a:defRPr sz="4000" b="0" i="0">
                <a:solidFill>
                  <a:schemeClr val="bg1"/>
                </a:solidFill>
                <a:latin typeface="+mn-lt"/>
                <a:ea typeface="Arial" charset="0"/>
                <a:cs typeface="Arial" charset="0"/>
              </a:defRPr>
            </a:lvl1pPr>
          </a:lstStyle>
          <a:p>
            <a:r>
              <a:rPr lang="en-US" dirty="0"/>
              <a:t>Click to edit Master title style</a:t>
            </a:r>
          </a:p>
        </p:txBody>
      </p:sp>
      <p:sp>
        <p:nvSpPr>
          <p:cNvPr id="9" name="Content Placeholder 5"/>
          <p:cNvSpPr>
            <a:spLocks noGrp="1"/>
          </p:cNvSpPr>
          <p:nvPr>
            <p:ph sz="quarter" idx="4"/>
          </p:nvPr>
        </p:nvSpPr>
        <p:spPr>
          <a:xfrm>
            <a:off x="757115" y="1405728"/>
            <a:ext cx="9308379" cy="4993950"/>
          </a:xfrm>
          <a:prstGeom prst="rect">
            <a:avLst/>
          </a:prstGeom>
        </p:spPr>
        <p:txBody>
          <a:bodyPr/>
          <a:lstStyle>
            <a:lvl1pPr>
              <a:defRPr sz="2400" b="0" i="0">
                <a:solidFill>
                  <a:srgbClr val="002062"/>
                </a:solidFill>
                <a:latin typeface="+mn-lt"/>
                <a:ea typeface="Arial" charset="0"/>
                <a:cs typeface="Arial" charset="0"/>
              </a:defRPr>
            </a:lvl1pPr>
            <a:lvl2pPr>
              <a:defRPr sz="1800" b="0" i="0">
                <a:solidFill>
                  <a:srgbClr val="002062"/>
                </a:solidFill>
                <a:latin typeface="+mn-lt"/>
                <a:ea typeface="Arial" charset="0"/>
                <a:cs typeface="Arial" charset="0"/>
              </a:defRPr>
            </a:lvl2pPr>
            <a:lvl3pPr>
              <a:defRPr sz="1800" b="0" i="0">
                <a:solidFill>
                  <a:srgbClr val="002062"/>
                </a:solidFill>
                <a:latin typeface="+mn-lt"/>
                <a:ea typeface="Arial" charset="0"/>
                <a:cs typeface="Arial" charset="0"/>
              </a:defRPr>
            </a:lvl3pPr>
            <a:lvl4pPr>
              <a:defRPr sz="1800" b="0" i="0">
                <a:solidFill>
                  <a:srgbClr val="002062"/>
                </a:solidFill>
                <a:latin typeface="+mn-lt"/>
                <a:ea typeface="Arial" charset="0"/>
                <a:cs typeface="Arial" charset="0"/>
              </a:defRPr>
            </a:lvl4pPr>
            <a:lvl5pPr>
              <a:defRPr sz="1800" b="0" i="0">
                <a:solidFill>
                  <a:srgbClr val="002062"/>
                </a:solidFill>
                <a:latin typeface="+mn-lt"/>
                <a:ea typeface="Arial" charset="0"/>
                <a:cs typeface="Arial"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Box 11"/>
          <p:cNvSpPr txBox="1"/>
          <p:nvPr userDrawn="1"/>
        </p:nvSpPr>
        <p:spPr>
          <a:xfrm>
            <a:off x="11452142" y="6399678"/>
            <a:ext cx="533400" cy="307777"/>
          </a:xfrm>
          <a:prstGeom prst="rect">
            <a:avLst/>
          </a:prstGeom>
          <a:noFill/>
        </p:spPr>
        <p:txBody>
          <a:bodyPr wrap="square" rtlCol="0">
            <a:spAutoFit/>
          </a:bodyPr>
          <a:lstStyle/>
          <a:p>
            <a:fld id="{68709DF7-1BA5-F24E-B246-EA93780A536F}" type="slidenum">
              <a:rPr lang="en-US" sz="1400" smtClean="0">
                <a:solidFill>
                  <a:srgbClr val="002062"/>
                </a:solidFill>
                <a:latin typeface="Arial" charset="0"/>
                <a:ea typeface="Arial" charset="0"/>
                <a:cs typeface="Arial" charset="0"/>
              </a:rPr>
              <a:t>‹#›</a:t>
            </a:fld>
            <a:endParaRPr lang="en-US" sz="1400" dirty="0">
              <a:solidFill>
                <a:srgbClr val="002062"/>
              </a:solidFill>
              <a:latin typeface="Arial" charset="0"/>
              <a:ea typeface="Arial" charset="0"/>
              <a:cs typeface="Arial" charset="0"/>
            </a:endParaRPr>
          </a:p>
        </p:txBody>
      </p:sp>
      <p:pic>
        <p:nvPicPr>
          <p:cNvPr id="11" name="Picture 10"/>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0490492" y="435130"/>
            <a:ext cx="1228350" cy="359611"/>
          </a:xfrm>
          <a:prstGeom prst="rect">
            <a:avLst/>
          </a:prstGeom>
        </p:spPr>
      </p:pic>
    </p:spTree>
    <p:extLst>
      <p:ext uri="{BB962C8B-B14F-4D97-AF65-F5344CB8AC3E}">
        <p14:creationId xmlns:p14="http://schemas.microsoft.com/office/powerpoint/2010/main" val="16638789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Tree>
  </p:cSld>
  <p:clrMap bg1="dk1" tx1="lt1" bg2="dk2" tx2="lt2" accent1="accent1" accent2="accent2" accent3="accent3" accent4="accent4" accent5="accent5" accent6="accent6" hlink="hlink" folHlink="folHlink"/>
  <p:sldLayoutIdLst>
    <p:sldLayoutId id="2147483695" r:id="rId1"/>
    <p:sldLayoutId id="2147483696" r:id="rId2"/>
    <p:sldLayoutId id="2147483702" r:id="rId3"/>
    <p:sldLayoutId id="2147483703" r:id="rId4"/>
    <p:sldLayoutId id="2147483701" r:id="rId5"/>
  </p:sldLayoutIdLst>
  <p:txStyles>
    <p:titleStyle>
      <a:lvl1pPr algn="l" rtl="0" eaLnBrk="1" fontAlgn="base" hangingPunct="1">
        <a:spcBef>
          <a:spcPct val="0"/>
        </a:spcBef>
        <a:spcAft>
          <a:spcPct val="0"/>
        </a:spcAft>
        <a:defRPr sz="2400" b="1" cap="none" baseline="0">
          <a:solidFill>
            <a:srgbClr val="C2990E"/>
          </a:solidFill>
          <a:latin typeface="Lucida Sans"/>
          <a:ea typeface="+mj-ea"/>
          <a:cs typeface="Lucida Sans"/>
        </a:defRPr>
      </a:lvl1pPr>
      <a:lvl2pPr algn="l" rtl="0" eaLnBrk="1" fontAlgn="base" hangingPunct="1">
        <a:spcBef>
          <a:spcPct val="0"/>
        </a:spcBef>
        <a:spcAft>
          <a:spcPct val="0"/>
        </a:spcAft>
        <a:defRPr sz="2400" b="1">
          <a:solidFill>
            <a:srgbClr val="C2990E"/>
          </a:solidFill>
          <a:latin typeface="Verdana" pitchFamily="1" charset="0"/>
        </a:defRPr>
      </a:lvl2pPr>
      <a:lvl3pPr algn="l" rtl="0" eaLnBrk="1" fontAlgn="base" hangingPunct="1">
        <a:spcBef>
          <a:spcPct val="0"/>
        </a:spcBef>
        <a:spcAft>
          <a:spcPct val="0"/>
        </a:spcAft>
        <a:defRPr sz="2400" b="1">
          <a:solidFill>
            <a:srgbClr val="C2990E"/>
          </a:solidFill>
          <a:latin typeface="Verdana" pitchFamily="1" charset="0"/>
        </a:defRPr>
      </a:lvl3pPr>
      <a:lvl4pPr algn="l" rtl="0" eaLnBrk="1" fontAlgn="base" hangingPunct="1">
        <a:spcBef>
          <a:spcPct val="0"/>
        </a:spcBef>
        <a:spcAft>
          <a:spcPct val="0"/>
        </a:spcAft>
        <a:defRPr sz="2400" b="1">
          <a:solidFill>
            <a:srgbClr val="C2990E"/>
          </a:solidFill>
          <a:latin typeface="Verdana" pitchFamily="1" charset="0"/>
        </a:defRPr>
      </a:lvl4pPr>
      <a:lvl5pPr algn="l" rtl="0" eaLnBrk="1" fontAlgn="base" hangingPunct="1">
        <a:spcBef>
          <a:spcPct val="0"/>
        </a:spcBef>
        <a:spcAft>
          <a:spcPct val="0"/>
        </a:spcAft>
        <a:defRPr sz="2400" b="1">
          <a:solidFill>
            <a:srgbClr val="C2990E"/>
          </a:solidFill>
          <a:latin typeface="Verdana" pitchFamily="1" charset="0"/>
        </a:defRPr>
      </a:lvl5pPr>
      <a:lvl6pPr marL="457200" algn="l" rtl="0" eaLnBrk="1" fontAlgn="base" hangingPunct="1">
        <a:spcBef>
          <a:spcPct val="0"/>
        </a:spcBef>
        <a:spcAft>
          <a:spcPct val="0"/>
        </a:spcAft>
        <a:defRPr sz="2400" b="1">
          <a:solidFill>
            <a:srgbClr val="C2990E"/>
          </a:solidFill>
          <a:latin typeface="Verdana" pitchFamily="1" charset="0"/>
        </a:defRPr>
      </a:lvl6pPr>
      <a:lvl7pPr marL="914400" algn="l" rtl="0" eaLnBrk="1" fontAlgn="base" hangingPunct="1">
        <a:spcBef>
          <a:spcPct val="0"/>
        </a:spcBef>
        <a:spcAft>
          <a:spcPct val="0"/>
        </a:spcAft>
        <a:defRPr sz="2400" b="1">
          <a:solidFill>
            <a:srgbClr val="C2990E"/>
          </a:solidFill>
          <a:latin typeface="Verdana" pitchFamily="1" charset="0"/>
        </a:defRPr>
      </a:lvl7pPr>
      <a:lvl8pPr marL="1371600" algn="l" rtl="0" eaLnBrk="1" fontAlgn="base" hangingPunct="1">
        <a:spcBef>
          <a:spcPct val="0"/>
        </a:spcBef>
        <a:spcAft>
          <a:spcPct val="0"/>
        </a:spcAft>
        <a:defRPr sz="2400" b="1">
          <a:solidFill>
            <a:srgbClr val="C2990E"/>
          </a:solidFill>
          <a:latin typeface="Verdana" pitchFamily="1" charset="0"/>
        </a:defRPr>
      </a:lvl8pPr>
      <a:lvl9pPr marL="1828800" algn="l" rtl="0" eaLnBrk="1" fontAlgn="base" hangingPunct="1">
        <a:spcBef>
          <a:spcPct val="0"/>
        </a:spcBef>
        <a:spcAft>
          <a:spcPct val="0"/>
        </a:spcAft>
        <a:defRPr sz="2400" b="1">
          <a:solidFill>
            <a:srgbClr val="C2990E"/>
          </a:solidFill>
          <a:latin typeface="Verdana" pitchFamily="1" charset="0"/>
        </a:defRPr>
      </a:lvl9pPr>
    </p:titleStyle>
    <p:bodyStyle>
      <a:lvl1pPr marL="342900" indent="-342900" algn="l" rtl="0" eaLnBrk="1" fontAlgn="base" hangingPunct="1">
        <a:spcBef>
          <a:spcPct val="20000"/>
        </a:spcBef>
        <a:spcAft>
          <a:spcPct val="0"/>
        </a:spcAft>
        <a:buChar char="•"/>
        <a:defRPr sz="2000" b="1">
          <a:solidFill>
            <a:srgbClr val="002062"/>
          </a:solidFill>
          <a:latin typeface="Lucida Sans"/>
          <a:ea typeface="+mn-ea"/>
          <a:cs typeface="Lucida Sans"/>
        </a:defRPr>
      </a:lvl1pPr>
      <a:lvl2pPr marL="742950" indent="-28575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2pPr>
      <a:lvl3pPr marL="11430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3pPr>
      <a:lvl4pPr marL="16002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4pPr>
      <a:lvl5pPr marL="2057400" indent="-228600" algn="l" rtl="0" eaLnBrk="1" fontAlgn="base" hangingPunct="1">
        <a:spcBef>
          <a:spcPct val="20000"/>
        </a:spcBef>
        <a:spcAft>
          <a:spcPct val="0"/>
        </a:spcAft>
        <a:buChar char="•"/>
        <a:defRPr sz="1600" b="1">
          <a:solidFill>
            <a:srgbClr val="002062"/>
          </a:solidFill>
          <a:latin typeface="Lucida Sans"/>
          <a:ea typeface="ＭＳ Ｐゴシック" pitchFamily="-28" charset="-128"/>
          <a:cs typeface="Lucida Sans"/>
        </a:defRPr>
      </a:lvl5pPr>
      <a:lvl6pPr marL="2514600" indent="-228600" algn="l" rtl="0" eaLnBrk="1" fontAlgn="base" hangingPunct="1">
        <a:spcBef>
          <a:spcPct val="20000"/>
        </a:spcBef>
        <a:spcAft>
          <a:spcPct val="0"/>
        </a:spcAft>
        <a:buChar char="•"/>
        <a:defRPr sz="1600" b="1">
          <a:solidFill>
            <a:srgbClr val="002062"/>
          </a:solidFill>
          <a:latin typeface="+mn-lt"/>
        </a:defRPr>
      </a:lvl6pPr>
      <a:lvl7pPr marL="2971800" indent="-228600" algn="l" rtl="0" eaLnBrk="1" fontAlgn="base" hangingPunct="1">
        <a:spcBef>
          <a:spcPct val="20000"/>
        </a:spcBef>
        <a:spcAft>
          <a:spcPct val="0"/>
        </a:spcAft>
        <a:buChar char="•"/>
        <a:defRPr sz="1600" b="1">
          <a:solidFill>
            <a:srgbClr val="002062"/>
          </a:solidFill>
          <a:latin typeface="+mn-lt"/>
        </a:defRPr>
      </a:lvl7pPr>
      <a:lvl8pPr marL="3429000" indent="-228600" algn="l" rtl="0" eaLnBrk="1" fontAlgn="base" hangingPunct="1">
        <a:spcBef>
          <a:spcPct val="20000"/>
        </a:spcBef>
        <a:spcAft>
          <a:spcPct val="0"/>
        </a:spcAft>
        <a:buChar char="•"/>
        <a:defRPr sz="1600" b="1">
          <a:solidFill>
            <a:srgbClr val="002062"/>
          </a:solidFill>
          <a:latin typeface="+mn-lt"/>
        </a:defRPr>
      </a:lvl8pPr>
      <a:lvl9pPr marL="3886200" indent="-228600" algn="l" rtl="0" eaLnBrk="1" fontAlgn="base" hangingPunct="1">
        <a:spcBef>
          <a:spcPct val="20000"/>
        </a:spcBef>
        <a:spcAft>
          <a:spcPct val="0"/>
        </a:spcAft>
        <a:buChar char="•"/>
        <a:defRPr sz="1600" b="1">
          <a:solidFill>
            <a:srgbClr val="00206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mailto:cddye@ucdavis.edu" TargetMode="External"/><Relationship Id="rId2" Type="http://schemas.openxmlformats.org/officeDocument/2006/relationships/hyperlink" Target="mailto:aabunn@ucdavis.edu" TargetMode="External"/><Relationship Id="rId1" Type="http://schemas.openxmlformats.org/officeDocument/2006/relationships/slideLayout" Target="../slideLayouts/slideLayout4.xml"/><Relationship Id="rId5" Type="http://schemas.openxmlformats.org/officeDocument/2006/relationships/hyperlink" Target="mailto:awards@ucdavis.edu/subawards@ucdavis.edu" TargetMode="External"/><Relationship Id="rId4" Type="http://schemas.openxmlformats.org/officeDocument/2006/relationships/hyperlink" Target="mailto:proposals@ucdavis.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52193" y="586739"/>
            <a:ext cx="8245154" cy="2559173"/>
          </a:xfrm>
        </p:spPr>
        <p:txBody>
          <a:bodyPr/>
          <a:lstStyle/>
          <a:p>
            <a:r>
              <a:rPr lang="en-CA" dirty="0"/>
              <a:t>Research Forum</a:t>
            </a:r>
          </a:p>
        </p:txBody>
      </p:sp>
      <p:sp>
        <p:nvSpPr>
          <p:cNvPr id="3" name="Content Placeholder 2"/>
          <p:cNvSpPr>
            <a:spLocks noGrp="1"/>
          </p:cNvSpPr>
          <p:nvPr>
            <p:ph sz="quarter" idx="4"/>
          </p:nvPr>
        </p:nvSpPr>
        <p:spPr>
          <a:xfrm>
            <a:off x="852193" y="1657903"/>
            <a:ext cx="8002558" cy="1093979"/>
          </a:xfrm>
        </p:spPr>
        <p:txBody>
          <a:bodyPr/>
          <a:lstStyle/>
          <a:p>
            <a:r>
              <a:rPr lang="en-CA" sz="4000" dirty="0"/>
              <a:t>Sponsored Programs Updates</a:t>
            </a:r>
          </a:p>
          <a:p>
            <a:endParaRPr lang="en-CA" sz="4000" dirty="0"/>
          </a:p>
          <a:p>
            <a:r>
              <a:rPr lang="en-CA" sz="4000" dirty="0"/>
              <a:t>July 23, 2025</a:t>
            </a:r>
          </a:p>
        </p:txBody>
      </p:sp>
    </p:spTree>
    <p:extLst>
      <p:ext uri="{BB962C8B-B14F-4D97-AF65-F5344CB8AC3E}">
        <p14:creationId xmlns:p14="http://schemas.microsoft.com/office/powerpoint/2010/main" val="13354632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D6AD4-CEFC-4A1D-9B77-32B5535EFADF}"/>
              </a:ext>
            </a:extLst>
          </p:cNvPr>
          <p:cNvSpPr>
            <a:spLocks noGrp="1"/>
          </p:cNvSpPr>
          <p:nvPr>
            <p:ph type="title"/>
          </p:nvPr>
        </p:nvSpPr>
        <p:spPr/>
        <p:txBody>
          <a:bodyPr/>
          <a:lstStyle/>
          <a:p>
            <a:r>
              <a:rPr lang="en-US" sz="4800" dirty="0">
                <a:latin typeface="Arial" panose="020B0604020202020204" pitchFamily="34" charset="0"/>
                <a:cs typeface="Arial" panose="020B0604020202020204" pitchFamily="34" charset="0"/>
              </a:rPr>
              <a:t>Agenda</a:t>
            </a:r>
          </a:p>
        </p:txBody>
      </p:sp>
      <p:sp>
        <p:nvSpPr>
          <p:cNvPr id="3" name="Content Placeholder 2">
            <a:extLst>
              <a:ext uri="{FF2B5EF4-FFF2-40B4-BE49-F238E27FC236}">
                <a16:creationId xmlns:a16="http://schemas.microsoft.com/office/drawing/2014/main" id="{850D0534-ABD0-49D1-9D0B-2AEB6E845272}"/>
              </a:ext>
            </a:extLst>
          </p:cNvPr>
          <p:cNvSpPr>
            <a:spLocks noGrp="1"/>
          </p:cNvSpPr>
          <p:nvPr>
            <p:ph sz="quarter" idx="4"/>
          </p:nvPr>
        </p:nvSpPr>
        <p:spPr>
          <a:xfrm>
            <a:off x="2047008" y="1195713"/>
            <a:ext cx="9737555" cy="4993950"/>
          </a:xfrm>
        </p:spPr>
        <p:txBody>
          <a:bodyPr/>
          <a:lstStyle/>
          <a:p>
            <a:pPr>
              <a:spcAft>
                <a:spcPts val="1200"/>
              </a:spcAft>
            </a:pPr>
            <a:r>
              <a:rPr lang="en-US" sz="3200" dirty="0">
                <a:latin typeface="Arial" panose="020B0604020202020204" pitchFamily="34" charset="0"/>
                <a:cs typeface="Arial" panose="020B0604020202020204" pitchFamily="34" charset="0"/>
              </a:rPr>
              <a:t>Update on Federal Indirect Cost Rate Caps</a:t>
            </a:r>
          </a:p>
          <a:p>
            <a:pPr>
              <a:spcAft>
                <a:spcPts val="1200"/>
              </a:spcAft>
            </a:pPr>
            <a:r>
              <a:rPr lang="en-US" sz="3200" dirty="0">
                <a:latin typeface="Arial" panose="020B0604020202020204" pitchFamily="34" charset="0"/>
                <a:cs typeface="Arial" panose="020B0604020202020204" pitchFamily="34" charset="0"/>
              </a:rPr>
              <a:t>NIH Foreign Involvement</a:t>
            </a:r>
          </a:p>
          <a:p>
            <a:pPr>
              <a:spcAft>
                <a:spcPts val="1200"/>
              </a:spcAft>
            </a:pPr>
            <a:r>
              <a:rPr lang="en-US" sz="3200" dirty="0">
                <a:latin typeface="Arial" panose="020B0604020202020204" pitchFamily="34" charset="0"/>
                <a:cs typeface="Arial" panose="020B0604020202020204" pitchFamily="34" charset="0"/>
              </a:rPr>
              <a:t>New OR Budget Template Features</a:t>
            </a:r>
          </a:p>
          <a:p>
            <a:pPr>
              <a:spcAft>
                <a:spcPts val="1200"/>
              </a:spcAft>
            </a:pPr>
            <a:r>
              <a:rPr lang="en-US" sz="3200" dirty="0">
                <a:latin typeface="Arial" panose="020B0604020202020204" pitchFamily="34" charset="0"/>
                <a:cs typeface="Arial" panose="020B0604020202020204" pitchFamily="34" charset="0"/>
              </a:rPr>
              <a:t>Contacts for Questions</a:t>
            </a:r>
          </a:p>
          <a:p>
            <a:endParaRPr lang="en-US" dirty="0"/>
          </a:p>
          <a:p>
            <a:pPr marL="0" indent="0">
              <a:buNone/>
            </a:pPr>
            <a:endParaRPr lang="en-US" dirty="0"/>
          </a:p>
          <a:p>
            <a:endParaRPr lang="en-US" dirty="0"/>
          </a:p>
        </p:txBody>
      </p:sp>
    </p:spTree>
    <p:extLst>
      <p:ext uri="{BB962C8B-B14F-4D97-AF65-F5344CB8AC3E}">
        <p14:creationId xmlns:p14="http://schemas.microsoft.com/office/powerpoint/2010/main" val="26196149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Federal Indirect Cost Rate Caps</a:t>
            </a:r>
          </a:p>
        </p:txBody>
      </p:sp>
      <p:sp>
        <p:nvSpPr>
          <p:cNvPr id="3" name="Content Placeholder 2"/>
          <p:cNvSpPr>
            <a:spLocks noGrp="1"/>
          </p:cNvSpPr>
          <p:nvPr>
            <p:ph sz="quarter" idx="4"/>
          </p:nvPr>
        </p:nvSpPr>
        <p:spPr>
          <a:xfrm>
            <a:off x="523783" y="1405728"/>
            <a:ext cx="11230252" cy="4993950"/>
          </a:xfrm>
        </p:spPr>
        <p:txBody>
          <a:bodyPr/>
          <a:lstStyle/>
          <a:p>
            <a:pPr>
              <a:spcAft>
                <a:spcPts val="600"/>
              </a:spcAft>
            </a:pPr>
            <a:r>
              <a:rPr lang="en-US" dirty="0">
                <a:latin typeface="Arial" panose="020B0604020202020204" pitchFamily="34" charset="0"/>
                <a:cs typeface="Arial" panose="020B0604020202020204" pitchFamily="34" charset="0"/>
              </a:rPr>
              <a:t>Litigation is ongoing related to recent federal indirect costs caps of 15% MTDC. </a:t>
            </a:r>
          </a:p>
          <a:p>
            <a:pPr>
              <a:spcAft>
                <a:spcPts val="600"/>
              </a:spcAft>
            </a:pPr>
            <a:r>
              <a:rPr lang="en-US" dirty="0">
                <a:latin typeface="Arial" panose="020B0604020202020204" pitchFamily="34" charset="0"/>
                <a:cs typeface="Arial" panose="020B0604020202020204" pitchFamily="34" charset="0"/>
              </a:rPr>
              <a:t>Use our federally negotiated rates for all federal sponsors that do not have a historical program cap. </a:t>
            </a:r>
          </a:p>
          <a:p>
            <a:pPr>
              <a:spcAft>
                <a:spcPts val="1200"/>
              </a:spcAft>
            </a:pPr>
            <a:r>
              <a:rPr lang="en-US" dirty="0">
                <a:latin typeface="Arial" panose="020B0604020202020204" pitchFamily="34" charset="0"/>
                <a:cs typeface="Arial" panose="020B0604020202020204" pitchFamily="34" charset="0"/>
              </a:rPr>
              <a:t>Disclaimer language should be added to </a:t>
            </a:r>
            <a:r>
              <a:rPr lang="en-US" u="sng" dirty="0">
                <a:latin typeface="Arial" panose="020B0604020202020204" pitchFamily="34" charset="0"/>
                <a:cs typeface="Arial" panose="020B0604020202020204" pitchFamily="34" charset="0"/>
              </a:rPr>
              <a:t>proposal budget justifications </a:t>
            </a:r>
            <a:r>
              <a:rPr lang="en-US" dirty="0">
                <a:latin typeface="Arial" panose="020B0604020202020204" pitchFamily="34" charset="0"/>
                <a:cs typeface="Arial" panose="020B0604020202020204" pitchFamily="34" charset="0"/>
              </a:rPr>
              <a:t>for some agencies: </a:t>
            </a:r>
          </a:p>
          <a:p>
            <a:endParaRPr lang="en-US" dirty="0"/>
          </a:p>
          <a:p>
            <a:endParaRPr lang="en-US" dirty="0"/>
          </a:p>
          <a:p>
            <a:endParaRPr lang="en-US" dirty="0"/>
          </a:p>
          <a:p>
            <a:pPr lvl="2"/>
            <a:endParaRPr lang="en-US" dirty="0"/>
          </a:p>
        </p:txBody>
      </p:sp>
      <p:graphicFrame>
        <p:nvGraphicFramePr>
          <p:cNvPr id="4" name="Table 3">
            <a:extLst>
              <a:ext uri="{FF2B5EF4-FFF2-40B4-BE49-F238E27FC236}">
                <a16:creationId xmlns:a16="http://schemas.microsoft.com/office/drawing/2014/main" id="{81BE99CC-A868-1969-5237-FE8E8538CDF5}"/>
              </a:ext>
            </a:extLst>
          </p:cNvPr>
          <p:cNvGraphicFramePr>
            <a:graphicFrameLocks noGrp="1"/>
          </p:cNvGraphicFramePr>
          <p:nvPr>
            <p:extLst>
              <p:ext uri="{D42A27DB-BD31-4B8C-83A1-F6EECF244321}">
                <p14:modId xmlns:p14="http://schemas.microsoft.com/office/powerpoint/2010/main" val="1487291288"/>
              </p:ext>
            </p:extLst>
          </p:nvPr>
        </p:nvGraphicFramePr>
        <p:xfrm>
          <a:off x="1269507" y="3729391"/>
          <a:ext cx="9957485" cy="2048069"/>
        </p:xfrm>
        <a:graphic>
          <a:graphicData uri="http://schemas.openxmlformats.org/drawingml/2006/table">
            <a:tbl>
              <a:tblPr firstRow="1" bandRow="1">
                <a:tableStyleId>{5C22544A-7EE6-4342-B048-85BDC9FD1C3A}</a:tableStyleId>
              </a:tblPr>
              <a:tblGrid>
                <a:gridCol w="4986946">
                  <a:extLst>
                    <a:ext uri="{9D8B030D-6E8A-4147-A177-3AD203B41FA5}">
                      <a16:colId xmlns:a16="http://schemas.microsoft.com/office/drawing/2014/main" val="2604732369"/>
                    </a:ext>
                  </a:extLst>
                </a:gridCol>
                <a:gridCol w="4970539">
                  <a:extLst>
                    <a:ext uri="{9D8B030D-6E8A-4147-A177-3AD203B41FA5}">
                      <a16:colId xmlns:a16="http://schemas.microsoft.com/office/drawing/2014/main" val="3475145410"/>
                    </a:ext>
                  </a:extLst>
                </a:gridCol>
              </a:tblGrid>
              <a:tr h="404592">
                <a:tc>
                  <a:txBody>
                    <a:bodyPr/>
                    <a:lstStyle/>
                    <a:p>
                      <a:r>
                        <a:rPr lang="en-US" dirty="0">
                          <a:solidFill>
                            <a:schemeClr val="bg1"/>
                          </a:solidFill>
                          <a:latin typeface="Arial" panose="020B0604020202020204" pitchFamily="34" charset="0"/>
                          <a:cs typeface="Arial" panose="020B0604020202020204" pitchFamily="34" charset="0"/>
                        </a:rPr>
                        <a:t>Agency</a:t>
                      </a:r>
                    </a:p>
                  </a:txBody>
                  <a:tcPr/>
                </a:tc>
                <a:tc>
                  <a:txBody>
                    <a:bodyPr/>
                    <a:lstStyle/>
                    <a:p>
                      <a:r>
                        <a:rPr lang="en-US" dirty="0">
                          <a:solidFill>
                            <a:schemeClr val="bg1"/>
                          </a:solidFill>
                          <a:latin typeface="Arial" panose="020B0604020202020204" pitchFamily="34" charset="0"/>
                          <a:cs typeface="Arial" panose="020B0604020202020204" pitchFamily="34" charset="0"/>
                        </a:rPr>
                        <a:t>Statement Required?</a:t>
                      </a:r>
                    </a:p>
                  </a:txBody>
                  <a:tcPr/>
                </a:tc>
                <a:extLst>
                  <a:ext uri="{0D108BD9-81ED-4DB2-BD59-A6C34878D82A}">
                    <a16:rowId xmlns:a16="http://schemas.microsoft.com/office/drawing/2014/main" val="2071761798"/>
                  </a:ext>
                </a:extLst>
              </a:tr>
              <a:tr h="435244">
                <a:tc>
                  <a:txBody>
                    <a:bodyPr/>
                    <a:lstStyle/>
                    <a:p>
                      <a:r>
                        <a:rPr lang="en-US" dirty="0">
                          <a:solidFill>
                            <a:schemeClr val="tx1"/>
                          </a:solidFill>
                          <a:latin typeface="Arial" panose="020B0604020202020204" pitchFamily="34" charset="0"/>
                          <a:cs typeface="Arial" panose="020B0604020202020204" pitchFamily="34" charset="0"/>
                        </a:rPr>
                        <a:t>National Institutes of Health (NIH)/DHHS</a:t>
                      </a:r>
                    </a:p>
                  </a:txBody>
                  <a:tcPr/>
                </a:tc>
                <a:tc>
                  <a:txBody>
                    <a:bodyPr/>
                    <a:lstStyle/>
                    <a:p>
                      <a:r>
                        <a:rPr lang="en-US" dirty="0">
                          <a:solidFill>
                            <a:schemeClr val="tx1"/>
                          </a:solidFill>
                          <a:latin typeface="Arial" panose="020B0604020202020204" pitchFamily="34" charset="0"/>
                          <a:cs typeface="Arial" panose="020B0604020202020204" pitchFamily="34" charset="0"/>
                        </a:rPr>
                        <a:t>Not Required at this time</a:t>
                      </a:r>
                    </a:p>
                  </a:txBody>
                  <a:tcPr/>
                </a:tc>
                <a:extLst>
                  <a:ext uri="{0D108BD9-81ED-4DB2-BD59-A6C34878D82A}">
                    <a16:rowId xmlns:a16="http://schemas.microsoft.com/office/drawing/2014/main" val="3121372924"/>
                  </a:ext>
                </a:extLst>
              </a:tr>
              <a:tr h="404592">
                <a:tc>
                  <a:txBody>
                    <a:bodyPr/>
                    <a:lstStyle/>
                    <a:p>
                      <a:r>
                        <a:rPr lang="en-US" dirty="0">
                          <a:solidFill>
                            <a:schemeClr val="tx1"/>
                          </a:solidFill>
                          <a:latin typeface="Arial" panose="020B0604020202020204" pitchFamily="34" charset="0"/>
                          <a:cs typeface="Arial" panose="020B0604020202020204" pitchFamily="34" charset="0"/>
                        </a:rPr>
                        <a:t>Department of Defense (including CDMRP)</a:t>
                      </a:r>
                    </a:p>
                  </a:txBody>
                  <a:tcPr/>
                </a:tc>
                <a:tc>
                  <a:txBody>
                    <a:bodyPr/>
                    <a:lstStyle/>
                    <a:p>
                      <a:r>
                        <a:rPr lang="en-US" dirty="0">
                          <a:solidFill>
                            <a:schemeClr val="tx1"/>
                          </a:solidFill>
                          <a:latin typeface="Arial" panose="020B0604020202020204" pitchFamily="34" charset="0"/>
                          <a:cs typeface="Arial" panose="020B0604020202020204" pitchFamily="34" charset="0"/>
                        </a:rPr>
                        <a:t>Required (see following slides.)</a:t>
                      </a:r>
                    </a:p>
                  </a:txBody>
                  <a:tcPr/>
                </a:tc>
                <a:extLst>
                  <a:ext uri="{0D108BD9-81ED-4DB2-BD59-A6C34878D82A}">
                    <a16:rowId xmlns:a16="http://schemas.microsoft.com/office/drawing/2014/main" val="2105021483"/>
                  </a:ext>
                </a:extLst>
              </a:tr>
              <a:tr h="404592">
                <a:tc>
                  <a:txBody>
                    <a:bodyPr/>
                    <a:lstStyle/>
                    <a:p>
                      <a:r>
                        <a:rPr lang="en-US" sz="1800" kern="1200" dirty="0">
                          <a:solidFill>
                            <a:schemeClr val="tx1"/>
                          </a:solidFill>
                          <a:latin typeface="Arial" panose="020B0604020202020204" pitchFamily="34" charset="0"/>
                          <a:ea typeface="+mn-ea"/>
                          <a:cs typeface="Arial" panose="020B0604020202020204" pitchFamily="34" charset="0"/>
                        </a:rPr>
                        <a:t>National Science Foundation</a:t>
                      </a:r>
                    </a:p>
                  </a:txBody>
                  <a:tcPr/>
                </a:tc>
                <a:tc>
                  <a:txBody>
                    <a:bodyPr/>
                    <a:lstStyle/>
                    <a:p>
                      <a:r>
                        <a:rPr lang="en-US" dirty="0">
                          <a:solidFill>
                            <a:schemeClr val="tx1"/>
                          </a:solidFill>
                          <a:latin typeface="Arial" panose="020B0604020202020204" pitchFamily="34" charset="0"/>
                          <a:cs typeface="Arial" panose="020B0604020202020204" pitchFamily="34" charset="0"/>
                        </a:rPr>
                        <a:t>Required (see following slides.)</a:t>
                      </a:r>
                    </a:p>
                  </a:txBody>
                  <a:tcPr/>
                </a:tc>
                <a:extLst>
                  <a:ext uri="{0D108BD9-81ED-4DB2-BD59-A6C34878D82A}">
                    <a16:rowId xmlns:a16="http://schemas.microsoft.com/office/drawing/2014/main" val="3633987617"/>
                  </a:ext>
                </a:extLst>
              </a:tr>
              <a:tr h="39904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tx1"/>
                          </a:solidFill>
                          <a:latin typeface="Arial" panose="020B0604020202020204" pitchFamily="34" charset="0"/>
                          <a:cs typeface="Arial" panose="020B0604020202020204" pitchFamily="34" charset="0"/>
                        </a:rPr>
                        <a:t>Dept of Energy (DOE)</a:t>
                      </a:r>
                    </a:p>
                  </a:txBody>
                  <a:tcPr/>
                </a:tc>
                <a:tc>
                  <a:txBody>
                    <a:bodyPr/>
                    <a:lstStyle/>
                    <a:p>
                      <a:r>
                        <a:rPr lang="en-US" dirty="0">
                          <a:solidFill>
                            <a:schemeClr val="tx1"/>
                          </a:solidFill>
                          <a:latin typeface="Arial" panose="020B0604020202020204" pitchFamily="34" charset="0"/>
                          <a:cs typeface="Arial" panose="020B0604020202020204" pitchFamily="34" charset="0"/>
                        </a:rPr>
                        <a:t>Not Required at this time</a:t>
                      </a:r>
                    </a:p>
                  </a:txBody>
                  <a:tcPr/>
                </a:tc>
                <a:extLst>
                  <a:ext uri="{0D108BD9-81ED-4DB2-BD59-A6C34878D82A}">
                    <a16:rowId xmlns:a16="http://schemas.microsoft.com/office/drawing/2014/main" val="653280508"/>
                  </a:ext>
                </a:extLst>
              </a:tr>
            </a:tbl>
          </a:graphicData>
        </a:graphic>
      </p:graphicFrame>
    </p:spTree>
    <p:extLst>
      <p:ext uri="{BB962C8B-B14F-4D97-AF65-F5344CB8AC3E}">
        <p14:creationId xmlns:p14="http://schemas.microsoft.com/office/powerpoint/2010/main" val="37807859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580B7D-6F90-C275-B3FE-9CF5BC6A887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CBD4AAC-E254-EBF8-47AC-147615F95D83}"/>
              </a:ext>
            </a:extLst>
          </p:cNvPr>
          <p:cNvSpPr>
            <a:spLocks noGrp="1"/>
          </p:cNvSpPr>
          <p:nvPr>
            <p:ph type="title"/>
          </p:nvPr>
        </p:nvSpPr>
        <p:spPr/>
        <p:txBody>
          <a:bodyPr/>
          <a:lstStyle/>
          <a:p>
            <a:r>
              <a:rPr lang="en-US" dirty="0"/>
              <a:t>Federal Indirect Cost Rate Caps</a:t>
            </a:r>
          </a:p>
        </p:txBody>
      </p:sp>
      <p:sp>
        <p:nvSpPr>
          <p:cNvPr id="3" name="Content Placeholder 2">
            <a:extLst>
              <a:ext uri="{FF2B5EF4-FFF2-40B4-BE49-F238E27FC236}">
                <a16:creationId xmlns:a16="http://schemas.microsoft.com/office/drawing/2014/main" id="{B7442FA0-8A65-89ED-ADF5-F15EFB5756BF}"/>
              </a:ext>
            </a:extLst>
          </p:cNvPr>
          <p:cNvSpPr>
            <a:spLocks noGrp="1"/>
          </p:cNvSpPr>
          <p:nvPr>
            <p:ph sz="quarter" idx="4"/>
          </p:nvPr>
        </p:nvSpPr>
        <p:spPr>
          <a:xfrm>
            <a:off x="390617" y="1405728"/>
            <a:ext cx="11226419" cy="4993950"/>
          </a:xfrm>
        </p:spPr>
        <p:txBody>
          <a:bodyPr/>
          <a:lstStyle/>
          <a:p>
            <a:r>
              <a:rPr lang="en-US" sz="3600" dirty="0"/>
              <a:t>Department of Defense, including CDMRP:</a:t>
            </a:r>
          </a:p>
          <a:p>
            <a:pPr lvl="1">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Include the following text in the budget justification:</a:t>
            </a:r>
          </a:p>
          <a:p>
            <a:pPr lvl="2">
              <a:buFont typeface="Wingdings" panose="05000000000000000000" pitchFamily="2" charset="2"/>
              <a:buChar char="Ø"/>
            </a:pPr>
            <a:r>
              <a:rPr lang="en-US" sz="2200" i="1" dirty="0">
                <a:latin typeface="Arial" panose="020B0604020202020204" pitchFamily="34" charset="0"/>
                <a:cs typeface="Arial" panose="020B0604020202020204" pitchFamily="34" charset="0"/>
              </a:rPr>
              <a:t>We are submitting this application using the indirect cost rate as stipulated in our federally negotiated rate agreement.  We note that as of June 17, 2025, application of the 6/12/25 Department of Defense internal Memorandum “Implementation of a 15% Indirect Cost Cap on Assistance Awards to Institutions of Higher Education” is temporarily enjoined, in connection with the Temporary Restraining Order (TRO) issued in connection with AAU v. DoD (D. Mass., No. 25-cv-11740).  We therefore plan to draw down in accordance with the University’s negotiated rate.  We reserve the right to challenge attempted retroactive application of the 15% IDC rate cap memo should the TRO be lifted or should there be another court ruling allowing implementation of the rate cap specified in the Memo.</a:t>
            </a:r>
          </a:p>
          <a:p>
            <a:endParaRPr lang="en-US" dirty="0"/>
          </a:p>
          <a:p>
            <a:pPr lvl="2"/>
            <a:endParaRPr lang="en-US" dirty="0"/>
          </a:p>
        </p:txBody>
      </p:sp>
      <p:pic>
        <p:nvPicPr>
          <p:cNvPr id="4" name="Picture 3">
            <a:extLst>
              <a:ext uri="{FF2B5EF4-FFF2-40B4-BE49-F238E27FC236}">
                <a16:creationId xmlns:a16="http://schemas.microsoft.com/office/drawing/2014/main" id="{7A706A6B-B942-4A8F-647E-337ED22CAD45}"/>
              </a:ext>
            </a:extLst>
          </p:cNvPr>
          <p:cNvPicPr>
            <a:picLocks noChangeAspect="1"/>
          </p:cNvPicPr>
          <p:nvPr/>
        </p:nvPicPr>
        <p:blipFill>
          <a:blip r:embed="rId2"/>
          <a:stretch>
            <a:fillRect/>
          </a:stretch>
        </p:blipFill>
        <p:spPr>
          <a:xfrm>
            <a:off x="10305966" y="1245093"/>
            <a:ext cx="1311069" cy="1233947"/>
          </a:xfrm>
          <a:prstGeom prst="rect">
            <a:avLst/>
          </a:prstGeom>
        </p:spPr>
      </p:pic>
    </p:spTree>
    <p:extLst>
      <p:ext uri="{BB962C8B-B14F-4D97-AF65-F5344CB8AC3E}">
        <p14:creationId xmlns:p14="http://schemas.microsoft.com/office/powerpoint/2010/main" val="485468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865E3-FC9C-B848-8870-233880BF47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B70E54F-F087-7828-B229-E822FABC922E}"/>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Federal Indirect Cost Rate Caps</a:t>
            </a:r>
          </a:p>
        </p:txBody>
      </p:sp>
      <p:sp>
        <p:nvSpPr>
          <p:cNvPr id="3" name="Content Placeholder 2">
            <a:extLst>
              <a:ext uri="{FF2B5EF4-FFF2-40B4-BE49-F238E27FC236}">
                <a16:creationId xmlns:a16="http://schemas.microsoft.com/office/drawing/2014/main" id="{1833099B-FEB3-081A-8870-7B49FBAC9080}"/>
              </a:ext>
            </a:extLst>
          </p:cNvPr>
          <p:cNvSpPr>
            <a:spLocks noGrp="1"/>
          </p:cNvSpPr>
          <p:nvPr>
            <p:ph sz="quarter" idx="4"/>
          </p:nvPr>
        </p:nvSpPr>
        <p:spPr>
          <a:xfrm>
            <a:off x="266331" y="1405728"/>
            <a:ext cx="11350706" cy="4993950"/>
          </a:xfrm>
        </p:spPr>
        <p:txBody>
          <a:bodyPr/>
          <a:lstStyle/>
          <a:p>
            <a:r>
              <a:rPr lang="en-US" sz="3600" dirty="0">
                <a:latin typeface="Arial" panose="020B0604020202020204" pitchFamily="34" charset="0"/>
                <a:cs typeface="Arial" panose="020B0604020202020204" pitchFamily="34" charset="0"/>
              </a:rPr>
              <a:t>National Science Foundation</a:t>
            </a:r>
          </a:p>
          <a:p>
            <a:pPr lvl="1">
              <a:spcAft>
                <a:spcPts val="1200"/>
              </a:spcAft>
              <a:buFont typeface="Wingdings" panose="05000000000000000000" pitchFamily="2" charset="2"/>
              <a:buChar char="§"/>
            </a:pPr>
            <a:r>
              <a:rPr lang="en-US" sz="2400" dirty="0">
                <a:latin typeface="Arial" panose="020B0604020202020204" pitchFamily="34" charset="0"/>
                <a:cs typeface="Arial" panose="020B0604020202020204" pitchFamily="34" charset="0"/>
              </a:rPr>
              <a:t>Include the following text in the budget justification:</a:t>
            </a:r>
          </a:p>
          <a:p>
            <a:pPr lvl="2">
              <a:buFont typeface="Wingdings" panose="05000000000000000000" pitchFamily="2" charset="2"/>
              <a:buChar char="Ø"/>
            </a:pPr>
            <a:r>
              <a:rPr lang="en-US" sz="2200" i="1" dirty="0">
                <a:latin typeface="Arial" panose="020B0604020202020204" pitchFamily="34" charset="0"/>
                <a:cs typeface="Arial" panose="020B0604020202020204" pitchFamily="34" charset="0"/>
              </a:rPr>
              <a:t>We are submitting this application using the indirect cost rate as stipulated in our federally negotiated rate agreement.  We note that on June 20, 2025, the U.S. District Court for the District of Massachusetts (in AAU et al. v. NSF et al, No. 1:25-cv-11231-IT) granted Plaintiffs’ summary judgment motion and vacated NSF’s 15% Indirect Cost Rate Policy (NSF 25-034).  We therefore plan to draw down in accordance with the University’s negotiated rate. We reserve the right to challenge attempted retroactive application of the vacated 15% IDC rate cap policy should there be a subsequent court ruling allowing NSF to implement the rate cap policy</a:t>
            </a:r>
            <a:endParaRPr lang="en-US" sz="2200" dirty="0">
              <a:latin typeface="Arial" panose="020B0604020202020204" pitchFamily="34" charset="0"/>
              <a:cs typeface="Arial" panose="020B0604020202020204" pitchFamily="34" charset="0"/>
            </a:endParaRPr>
          </a:p>
          <a:p>
            <a:pPr lvl="2"/>
            <a:endParaRPr lang="en-US" dirty="0"/>
          </a:p>
        </p:txBody>
      </p:sp>
      <p:pic>
        <p:nvPicPr>
          <p:cNvPr id="4" name="Picture 3">
            <a:extLst>
              <a:ext uri="{FF2B5EF4-FFF2-40B4-BE49-F238E27FC236}">
                <a16:creationId xmlns:a16="http://schemas.microsoft.com/office/drawing/2014/main" id="{3201EC3E-1E68-D367-C0B3-00B11DC47003}"/>
              </a:ext>
            </a:extLst>
          </p:cNvPr>
          <p:cNvPicPr>
            <a:picLocks noChangeAspect="1"/>
          </p:cNvPicPr>
          <p:nvPr/>
        </p:nvPicPr>
        <p:blipFill>
          <a:blip r:embed="rId2"/>
          <a:stretch>
            <a:fillRect/>
          </a:stretch>
        </p:blipFill>
        <p:spPr>
          <a:xfrm>
            <a:off x="10065494" y="1331650"/>
            <a:ext cx="1285102" cy="1209508"/>
          </a:xfrm>
          <a:prstGeom prst="rect">
            <a:avLst/>
          </a:prstGeom>
        </p:spPr>
      </p:pic>
    </p:spTree>
    <p:extLst>
      <p:ext uri="{BB962C8B-B14F-4D97-AF65-F5344CB8AC3E}">
        <p14:creationId xmlns:p14="http://schemas.microsoft.com/office/powerpoint/2010/main" val="10268137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D09FA-B14C-EAD3-D17D-6C666C4C6C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2CFB85-9C1B-FAA4-B43A-A9D2BC62285D}"/>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NIH Foreign Involvement</a:t>
            </a:r>
          </a:p>
        </p:txBody>
      </p:sp>
      <p:sp>
        <p:nvSpPr>
          <p:cNvPr id="3" name="Content Placeholder 2">
            <a:extLst>
              <a:ext uri="{FF2B5EF4-FFF2-40B4-BE49-F238E27FC236}">
                <a16:creationId xmlns:a16="http://schemas.microsoft.com/office/drawing/2014/main" id="{44D7D654-C74D-57CB-A01D-155C276058E5}"/>
              </a:ext>
            </a:extLst>
          </p:cNvPr>
          <p:cNvSpPr>
            <a:spLocks noGrp="1"/>
          </p:cNvSpPr>
          <p:nvPr>
            <p:ph sz="quarter" idx="4"/>
          </p:nvPr>
        </p:nvSpPr>
        <p:spPr>
          <a:xfrm>
            <a:off x="337351" y="1405728"/>
            <a:ext cx="11279685" cy="4993950"/>
          </a:xfrm>
        </p:spPr>
        <p:txBody>
          <a:bodyPr/>
          <a:lstStyle/>
          <a:p>
            <a:pPr>
              <a:buFont typeface="Arial" panose="020B0604020202020204" pitchFamily="34" charset="0"/>
              <a:buChar char="•"/>
            </a:pPr>
            <a:r>
              <a:rPr lang="en-US" sz="2800" dirty="0">
                <a:solidFill>
                  <a:schemeClr val="accent1">
                    <a:lumMod val="75000"/>
                    <a:lumOff val="25000"/>
                  </a:schemeClr>
                </a:solidFill>
                <a:latin typeface="Arial" panose="020B0604020202020204" pitchFamily="34" charset="0"/>
                <a:cs typeface="Arial" panose="020B0604020202020204" pitchFamily="34" charset="0"/>
              </a:rPr>
              <a:t>NIH Rejecting applications for not including a Foreign Justifications for the following: </a:t>
            </a:r>
          </a:p>
          <a:p>
            <a:pPr lvl="1">
              <a:buFont typeface="Arial" panose="020B0604020202020204" pitchFamily="34" charset="0"/>
              <a:buChar char="•"/>
            </a:pPr>
            <a:r>
              <a:rPr lang="en-US" sz="2400" i="1" dirty="0">
                <a:solidFill>
                  <a:schemeClr val="tx1"/>
                </a:solidFill>
                <a:latin typeface="Arial" panose="020B0604020202020204" pitchFamily="34" charset="0"/>
                <a:ea typeface="Aptos" panose="020B0004020202020204" pitchFamily="34" charset="0"/>
                <a:cs typeface="Arial" panose="020B0604020202020204" pitchFamily="34" charset="0"/>
              </a:rPr>
              <a:t>Other significant Contributor (unpaid) has a foreign appointment </a:t>
            </a:r>
          </a:p>
          <a:p>
            <a:pPr lvl="1">
              <a:buFont typeface="Arial" panose="020B0604020202020204" pitchFamily="34" charset="0"/>
              <a:buChar char="•"/>
            </a:pPr>
            <a:r>
              <a:rPr lang="en-US" sz="2400" i="1" dirty="0">
                <a:solidFill>
                  <a:schemeClr val="tx1"/>
                </a:solidFill>
                <a:latin typeface="Arial" panose="020B0604020202020204" pitchFamily="34" charset="0"/>
                <a:ea typeface="Aptos" panose="020B0004020202020204" pitchFamily="34" charset="0"/>
                <a:cs typeface="Arial" panose="020B0604020202020204" pitchFamily="34" charset="0"/>
              </a:rPr>
              <a:t>Consultant or service agreement is not US-based.</a:t>
            </a:r>
          </a:p>
          <a:p>
            <a:pPr lvl="1">
              <a:spcAft>
                <a:spcPts val="600"/>
              </a:spcAft>
              <a:buFont typeface="Arial" panose="020B0604020202020204" pitchFamily="34" charset="0"/>
              <a:buChar char="•"/>
            </a:pPr>
            <a:r>
              <a:rPr lang="en-US" sz="2400" i="1" dirty="0">
                <a:solidFill>
                  <a:schemeClr val="tx1"/>
                </a:solidFill>
                <a:latin typeface="Arial" panose="020B0604020202020204" pitchFamily="34" charset="0"/>
                <a:ea typeface="Aptos" panose="020B0004020202020204" pitchFamily="34" charset="0"/>
                <a:cs typeface="Arial" panose="020B0604020202020204" pitchFamily="34" charset="0"/>
              </a:rPr>
              <a:t>Any reference to unpaid foreign collaborators in the proposal documents</a:t>
            </a:r>
            <a:endParaRPr lang="en-US" sz="2000" i="1" dirty="0">
              <a:solidFill>
                <a:schemeClr val="tx1"/>
              </a:solidFill>
              <a:latin typeface="Arial" panose="020B0604020202020204" pitchFamily="34" charset="0"/>
              <a:ea typeface="Aptos" panose="020B0004020202020204" pitchFamily="34" charset="0"/>
              <a:cs typeface="Arial" panose="020B0604020202020204" pitchFamily="34" charset="0"/>
            </a:endParaRPr>
          </a:p>
          <a:p>
            <a:pPr marL="857250" lvl="2" indent="0">
              <a:buNone/>
            </a:pPr>
            <a:r>
              <a:rPr lang="en-US" sz="2000" i="1" dirty="0">
                <a:solidFill>
                  <a:schemeClr val="tx1"/>
                </a:solidFill>
                <a:latin typeface="Arial" panose="020B0604020202020204" pitchFamily="34" charset="0"/>
                <a:ea typeface="Aptos" panose="020B0004020202020204" pitchFamily="34" charset="0"/>
                <a:cs typeface="Arial" panose="020B0604020202020204" pitchFamily="34" charset="0"/>
              </a:rPr>
              <a:t>This is much stricter than we have seen in the past.  If there is any non-US collaboration or involvement, upload a “Foreign Justification” document to Other Attachments on the RR Other Project Information page in the application. </a:t>
            </a:r>
          </a:p>
          <a:p>
            <a:pPr marL="457200" lvl="1" indent="0">
              <a:buNone/>
            </a:pPr>
            <a:endParaRPr lang="en-US" sz="1200" dirty="0">
              <a:latin typeface="Arial" panose="020B0604020202020204" pitchFamily="34" charset="0"/>
              <a:cs typeface="Arial" panose="020B0604020202020204" pitchFamily="34" charset="0"/>
            </a:endParaRPr>
          </a:p>
          <a:p>
            <a:pPr lvl="1">
              <a:buFont typeface="Wingdings" panose="05000000000000000000" pitchFamily="2" charset="2"/>
              <a:buChar char="Ø"/>
            </a:pPr>
            <a:r>
              <a:rPr lang="en-US" dirty="0">
                <a:latin typeface="Arial" panose="020B0604020202020204" pitchFamily="34" charset="0"/>
                <a:cs typeface="Arial" panose="020B0604020202020204" pitchFamily="34" charset="0"/>
              </a:rPr>
              <a:t>*</a:t>
            </a:r>
            <a:r>
              <a:rPr lang="en-US" sz="2000" dirty="0">
                <a:latin typeface="Arial" panose="020B0604020202020204" pitchFamily="34" charset="0"/>
                <a:cs typeface="Arial" panose="020B0604020202020204" pitchFamily="34" charset="0"/>
              </a:rPr>
              <a:t>New Foreign subawards are not currently allowable on NIH proposals.  PIs should discuss options for significant foreign collaborations with an NIH program officer prior to submission or consider holding the proposal until NIH provides additional guidance expected in the next few months.</a:t>
            </a:r>
          </a:p>
        </p:txBody>
      </p:sp>
    </p:spTree>
    <p:extLst>
      <p:ext uri="{BB962C8B-B14F-4D97-AF65-F5344CB8AC3E}">
        <p14:creationId xmlns:p14="http://schemas.microsoft.com/office/powerpoint/2010/main" val="22729339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BA2A8D-6C37-3CFC-5791-E3F47C503F6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C907AEC-1FFE-9FF8-354B-0874ED989DDF}"/>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NEW OR Budget Template Features</a:t>
            </a:r>
          </a:p>
        </p:txBody>
      </p:sp>
      <p:pic>
        <p:nvPicPr>
          <p:cNvPr id="5" name="Content Placeholder 4">
            <a:extLst>
              <a:ext uri="{FF2B5EF4-FFF2-40B4-BE49-F238E27FC236}">
                <a16:creationId xmlns:a16="http://schemas.microsoft.com/office/drawing/2014/main" id="{60161183-70FB-8389-5D7D-2D9CA851E035}"/>
              </a:ext>
            </a:extLst>
          </p:cNvPr>
          <p:cNvPicPr>
            <a:picLocks noGrp="1" noChangeAspect="1"/>
          </p:cNvPicPr>
          <p:nvPr>
            <p:ph sz="quarter" idx="4"/>
          </p:nvPr>
        </p:nvPicPr>
        <p:blipFill>
          <a:blip r:embed="rId2"/>
          <a:srcRect b="7110"/>
          <a:stretch>
            <a:fillRect/>
          </a:stretch>
        </p:blipFill>
        <p:spPr>
          <a:xfrm>
            <a:off x="1331651" y="3116103"/>
            <a:ext cx="8733843" cy="2514490"/>
          </a:xfrm>
        </p:spPr>
      </p:pic>
      <p:sp>
        <p:nvSpPr>
          <p:cNvPr id="8" name="TextBox 7">
            <a:extLst>
              <a:ext uri="{FF2B5EF4-FFF2-40B4-BE49-F238E27FC236}">
                <a16:creationId xmlns:a16="http://schemas.microsoft.com/office/drawing/2014/main" id="{8F7150B2-DFEF-B415-2E9F-C93E64A727B5}"/>
              </a:ext>
            </a:extLst>
          </p:cNvPr>
          <p:cNvSpPr txBox="1"/>
          <p:nvPr/>
        </p:nvSpPr>
        <p:spPr>
          <a:xfrm>
            <a:off x="472129" y="1591231"/>
            <a:ext cx="11113230" cy="1308050"/>
          </a:xfrm>
          <a:prstGeom prst="rect">
            <a:avLst/>
          </a:prstGeom>
          <a:noFill/>
        </p:spPr>
        <p:txBody>
          <a:bodyPr wrap="square">
            <a:spAutoFit/>
          </a:bodyPr>
          <a:lstStyle/>
          <a:p>
            <a:pPr>
              <a:spcAft>
                <a:spcPts val="600"/>
              </a:spcAft>
              <a:buFont typeface="Arial" panose="020B0604020202020204" pitchFamily="34" charset="0"/>
              <a:buChar char="•"/>
            </a:pPr>
            <a:r>
              <a:rPr lang="en-US" sz="2800" dirty="0">
                <a:solidFill>
                  <a:schemeClr val="accent1">
                    <a:lumMod val="75000"/>
                    <a:lumOff val="25000"/>
                  </a:schemeClr>
                </a:solidFill>
                <a:latin typeface="Arial" panose="020B0604020202020204" pitchFamily="34" charset="0"/>
                <a:cs typeface="Arial" panose="020B0604020202020204" pitchFamily="34" charset="0"/>
              </a:rPr>
              <a:t>OR Budget Templates are updated to with current rates and with a few additional features to assist you with budgeting</a:t>
            </a:r>
            <a:endParaRPr lang="en-US" dirty="0">
              <a:solidFill>
                <a:schemeClr val="accent1">
                  <a:lumMod val="75000"/>
                  <a:lumOff val="25000"/>
                </a:schemeClr>
              </a:solidFill>
              <a:latin typeface="Arial" panose="020B0604020202020204" pitchFamily="34" charset="0"/>
              <a:cs typeface="Arial" panose="020B0604020202020204" pitchFamily="34" charset="0"/>
            </a:endParaRPr>
          </a:p>
          <a:p>
            <a:pPr lvl="1">
              <a:buFont typeface="Arial" panose="020B0604020202020204" pitchFamily="34" charset="0"/>
              <a:buChar char="•"/>
            </a:pPr>
            <a:endParaRPr lang="en-US" dirty="0"/>
          </a:p>
        </p:txBody>
      </p:sp>
    </p:spTree>
    <p:extLst>
      <p:ext uri="{BB962C8B-B14F-4D97-AF65-F5344CB8AC3E}">
        <p14:creationId xmlns:p14="http://schemas.microsoft.com/office/powerpoint/2010/main" val="4267081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70F687-2336-8436-9F18-A9C018E3597C}"/>
              </a:ext>
            </a:extLst>
          </p:cNvPr>
          <p:cNvSpPr>
            <a:spLocks noGrp="1"/>
          </p:cNvSpPr>
          <p:nvPr>
            <p:ph type="title"/>
          </p:nvPr>
        </p:nvSpPr>
        <p:spPr/>
        <p:txBody>
          <a:bodyPr/>
          <a:lstStyle/>
          <a:p>
            <a:r>
              <a:rPr lang="en-US" dirty="0">
                <a:latin typeface="Arial" panose="020B0604020202020204" pitchFamily="34" charset="0"/>
                <a:cs typeface="Arial" panose="020B0604020202020204" pitchFamily="34" charset="0"/>
              </a:rPr>
              <a:t>THANK YOU!</a:t>
            </a:r>
          </a:p>
        </p:txBody>
      </p:sp>
      <p:sp>
        <p:nvSpPr>
          <p:cNvPr id="3" name="Content Placeholder 2">
            <a:extLst>
              <a:ext uri="{FF2B5EF4-FFF2-40B4-BE49-F238E27FC236}">
                <a16:creationId xmlns:a16="http://schemas.microsoft.com/office/drawing/2014/main" id="{719ADC7C-076D-767E-6A8E-4D707A5C5E44}"/>
              </a:ext>
            </a:extLst>
          </p:cNvPr>
          <p:cNvSpPr>
            <a:spLocks noGrp="1"/>
          </p:cNvSpPr>
          <p:nvPr>
            <p:ph sz="quarter" idx="4"/>
          </p:nvPr>
        </p:nvSpPr>
        <p:spPr/>
        <p:txBody>
          <a:bodyPr/>
          <a:lstStyle/>
          <a:p>
            <a:r>
              <a:rPr lang="en-US" sz="4000" dirty="0">
                <a:latin typeface="Arial" panose="020B0604020202020204" pitchFamily="34" charset="0"/>
                <a:cs typeface="Arial" panose="020B0604020202020204" pitchFamily="34" charset="0"/>
              </a:rPr>
              <a:t>Thank you for partnering with Sponsored Programs!  </a:t>
            </a:r>
          </a:p>
          <a:p>
            <a:r>
              <a:rPr lang="en-US" sz="2800" dirty="0">
                <a:latin typeface="Arial" panose="020B0604020202020204" pitchFamily="34" charset="0"/>
                <a:cs typeface="Arial" panose="020B0604020202020204" pitchFamily="34" charset="0"/>
              </a:rPr>
              <a:t>Reach out to us at anytime with questions, comments or concerns: </a:t>
            </a:r>
            <a:endParaRPr lang="en-US" dirty="0">
              <a:latin typeface="Arial" panose="020B0604020202020204" pitchFamily="34" charset="0"/>
              <a:cs typeface="Arial" panose="020B0604020202020204" pitchFamily="34" charset="0"/>
            </a:endParaRPr>
          </a:p>
          <a:p>
            <a:pPr lvl="2"/>
            <a:r>
              <a:rPr lang="en-US" sz="2400" dirty="0">
                <a:latin typeface="Arial" panose="020B0604020202020204" pitchFamily="34" charset="0"/>
                <a:cs typeface="Arial" panose="020B0604020202020204" pitchFamily="34" charset="0"/>
              </a:rPr>
              <a:t>Alyssa Bunn: </a:t>
            </a:r>
            <a:r>
              <a:rPr lang="en-US" sz="2400" dirty="0">
                <a:latin typeface="Arial" panose="020B0604020202020204" pitchFamily="34" charset="0"/>
                <a:cs typeface="Arial" panose="020B0604020202020204" pitchFamily="34" charset="0"/>
                <a:hlinkClick r:id="rId2"/>
              </a:rPr>
              <a:t>aabunn@ucdavis.edu</a:t>
            </a:r>
            <a:r>
              <a:rPr lang="en-US" sz="2400" dirty="0">
                <a:latin typeface="Arial" panose="020B0604020202020204" pitchFamily="34" charset="0"/>
                <a:cs typeface="Arial" panose="020B0604020202020204" pitchFamily="34" charset="0"/>
              </a:rPr>
              <a:t> </a:t>
            </a:r>
          </a:p>
          <a:p>
            <a:pPr lvl="2"/>
            <a:r>
              <a:rPr lang="en-US" sz="2400" dirty="0">
                <a:latin typeface="Arial" panose="020B0604020202020204" pitchFamily="34" charset="0"/>
                <a:cs typeface="Arial" panose="020B0604020202020204" pitchFamily="34" charset="0"/>
              </a:rPr>
              <a:t>Chris Dye-Hixenbaugh: </a:t>
            </a:r>
            <a:r>
              <a:rPr lang="en-US" sz="2400" dirty="0">
                <a:latin typeface="Arial" panose="020B0604020202020204" pitchFamily="34" charset="0"/>
                <a:cs typeface="Arial" panose="020B0604020202020204" pitchFamily="34" charset="0"/>
                <a:hlinkClick r:id="rId3"/>
              </a:rPr>
              <a:t>cddye@ucdavis.edu</a:t>
            </a:r>
            <a:r>
              <a:rPr lang="en-US" sz="2400" dirty="0">
                <a:latin typeface="Arial" panose="020B0604020202020204" pitchFamily="34" charset="0"/>
                <a:cs typeface="Arial" panose="020B0604020202020204" pitchFamily="34" charset="0"/>
              </a:rPr>
              <a:t> </a:t>
            </a:r>
          </a:p>
          <a:p>
            <a:pPr lvl="2"/>
            <a:r>
              <a:rPr lang="en-US" sz="2400" dirty="0">
                <a:latin typeface="Arial" panose="020B0604020202020204" pitchFamily="34" charset="0"/>
                <a:cs typeface="Arial" panose="020B0604020202020204" pitchFamily="34" charset="0"/>
                <a:hlinkClick r:id="rId4"/>
              </a:rPr>
              <a:t>proposals@ucdavis.edu</a:t>
            </a:r>
            <a:endParaRPr lang="en-US" sz="2400" dirty="0">
              <a:latin typeface="Arial" panose="020B0604020202020204" pitchFamily="34" charset="0"/>
              <a:cs typeface="Arial" panose="020B0604020202020204" pitchFamily="34" charset="0"/>
            </a:endParaRPr>
          </a:p>
          <a:p>
            <a:pPr lvl="2"/>
            <a:r>
              <a:rPr lang="en-US" sz="2400" dirty="0">
                <a:latin typeface="Arial" panose="020B0604020202020204" pitchFamily="34" charset="0"/>
                <a:cs typeface="Arial" panose="020B0604020202020204" pitchFamily="34" charset="0"/>
                <a:hlinkClick r:id="rId5"/>
              </a:rPr>
              <a:t>awards@ucdavis.edu</a:t>
            </a:r>
          </a:p>
          <a:p>
            <a:pPr lvl="2"/>
            <a:r>
              <a:rPr lang="en-US" sz="2400" dirty="0">
                <a:latin typeface="Arial" panose="020B0604020202020204" pitchFamily="34" charset="0"/>
                <a:cs typeface="Arial" panose="020B0604020202020204" pitchFamily="34" charset="0"/>
                <a:hlinkClick r:id="rId5"/>
              </a:rPr>
              <a:t>subawards@ucdavis.edu</a:t>
            </a:r>
            <a:r>
              <a:rPr lang="en-US" sz="2400"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718475794"/>
      </p:ext>
    </p:extLst>
  </p:cSld>
  <p:clrMapOvr>
    <a:masterClrMapping/>
  </p:clrMapOvr>
</p:sld>
</file>

<file path=ppt/theme/theme1.xml><?xml version="1.0" encoding="utf-8"?>
<a:theme xmlns:a="http://schemas.openxmlformats.org/drawingml/2006/main" name="OneUCDavis">
  <a:themeElements>
    <a:clrScheme name="Custom 5">
      <a:dk1>
        <a:srgbClr val="FFFFFF"/>
      </a:dk1>
      <a:lt1>
        <a:srgbClr val="002855"/>
      </a:lt1>
      <a:dk2>
        <a:srgbClr val="FFFFFF"/>
      </a:dk2>
      <a:lt2>
        <a:srgbClr val="002855"/>
      </a:lt2>
      <a:accent1>
        <a:srgbClr val="002855"/>
      </a:accent1>
      <a:accent2>
        <a:srgbClr val="C99700"/>
      </a:accent2>
      <a:accent3>
        <a:srgbClr val="9CAF88"/>
      </a:accent3>
      <a:accent4>
        <a:srgbClr val="642667"/>
      </a:accent4>
      <a:accent5>
        <a:srgbClr val="008EAA"/>
      </a:accent5>
      <a:accent6>
        <a:srgbClr val="ED8B00"/>
      </a:accent6>
      <a:hlink>
        <a:srgbClr val="002855"/>
      </a:hlink>
      <a:folHlink>
        <a:srgbClr val="002855"/>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pitchFamily="1" charset="0"/>
          </a:defRPr>
        </a:defPPr>
      </a:lstStyle>
    </a:lnDef>
    <a:txDef>
      <a:spPr>
        <a:noFill/>
      </a:spPr>
      <a:bodyPr wrap="square" rtlCol="0">
        <a:spAutoFit/>
      </a:bodyPr>
      <a:lstStyle>
        <a:defPPr>
          <a:defRPr dirty="0" smtClean="0">
            <a:solidFill>
              <a:srgbClr val="002855"/>
            </a:solidFill>
          </a:defRPr>
        </a:defPPr>
      </a:lstStyle>
    </a:txDef>
  </a:objectDefaults>
  <a:extraClrSchemeLst>
    <a:extraClrScheme>
      <a:clrScheme name="Blank Presentatio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Blank Presentatio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Blank Presentatio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Blank Presentatio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Blank Presentation 8">
        <a:dk1>
          <a:srgbClr val="D9BE59"/>
        </a:dk1>
        <a:lt1>
          <a:srgbClr val="FFFFFF"/>
        </a:lt1>
        <a:dk2>
          <a:srgbClr val="FFFFFF"/>
        </a:dk2>
        <a:lt2>
          <a:srgbClr val="000000"/>
        </a:lt2>
        <a:accent1>
          <a:srgbClr val="E3DC85"/>
        </a:accent1>
        <a:accent2>
          <a:srgbClr val="B9C7D9"/>
        </a:accent2>
        <a:accent3>
          <a:srgbClr val="FFFFFF"/>
        </a:accent3>
        <a:accent4>
          <a:srgbClr val="B9A24B"/>
        </a:accent4>
        <a:accent5>
          <a:srgbClr val="EFEBC2"/>
        </a:accent5>
        <a:accent6>
          <a:srgbClr val="A7B4C4"/>
        </a:accent6>
        <a:hlink>
          <a:srgbClr val="E1E7B7"/>
        </a:hlink>
        <a:folHlink>
          <a:srgbClr val="7892C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251A21F10759D4CA14F096191E52047" ma:contentTypeVersion="18" ma:contentTypeDescription="Create a new document." ma:contentTypeScope="" ma:versionID="b025f8da480ace1f557625e15cc2c7be">
  <xsd:schema xmlns:xsd="http://www.w3.org/2001/XMLSchema" xmlns:xs="http://www.w3.org/2001/XMLSchema" xmlns:p="http://schemas.microsoft.com/office/2006/metadata/properties" xmlns:ns3="4f4084ca-80bb-4ce7-8878-4c423e6014c3" xmlns:ns4="38d5d965-1268-4434-898b-e244a7ee8123" targetNamespace="http://schemas.microsoft.com/office/2006/metadata/properties" ma:root="true" ma:fieldsID="b855a5d0af5e133d82030f899ece891e" ns3:_="" ns4:_="">
    <xsd:import namespace="4f4084ca-80bb-4ce7-8878-4c423e6014c3"/>
    <xsd:import namespace="38d5d965-1268-4434-898b-e244a7ee8123"/>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element ref="ns3:MediaServiceLocation" minOccurs="0"/>
                <xsd:element ref="ns3:MediaLengthInSeconds" minOccurs="0"/>
                <xsd:element ref="ns3:MediaServiceObjectDetectorVersions" minOccurs="0"/>
                <xsd:element ref="ns3:_activity" minOccurs="0"/>
                <xsd:element ref="ns3:MediaServiceSystemTag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f4084ca-80bb-4ce7-8878-4c423e6014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_activity" ma:index="23" nillable="true" ma:displayName="_activity" ma:hidden="true" ma:internalName="_activity">
      <xsd:simpleType>
        <xsd:restriction base="dms:Note"/>
      </xsd:simpleType>
    </xsd:element>
    <xsd:element name="MediaServiceSystemTags" ma:index="24" nillable="true" ma:displayName="MediaServiceSystemTags" ma:hidden="true" ma:internalName="MediaServiceSystemTags" ma:readOnly="true">
      <xsd:simpleType>
        <xsd:restriction base="dms:Note"/>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8d5d965-1268-4434-898b-e244a7ee812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4f4084ca-80bb-4ce7-8878-4c423e6014c3" xsi:nil="true"/>
  </documentManagement>
</p:properties>
</file>

<file path=customXml/itemProps1.xml><?xml version="1.0" encoding="utf-8"?>
<ds:datastoreItem xmlns:ds="http://schemas.openxmlformats.org/officeDocument/2006/customXml" ds:itemID="{CB8CB71C-8E41-4305-A7A0-01B01ED175CC}">
  <ds:schemaRefs>
    <ds:schemaRef ds:uri="http://schemas.microsoft.com/sharepoint/v3/contenttype/forms"/>
  </ds:schemaRefs>
</ds:datastoreItem>
</file>

<file path=customXml/itemProps2.xml><?xml version="1.0" encoding="utf-8"?>
<ds:datastoreItem xmlns:ds="http://schemas.openxmlformats.org/officeDocument/2006/customXml" ds:itemID="{DFB1CFEC-57A8-4491-B2E9-E47B054CE8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f4084ca-80bb-4ce7-8878-4c423e6014c3"/>
    <ds:schemaRef ds:uri="38d5d965-1268-4434-898b-e244a7ee812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FD754841-D023-4FD3-BE67-D31B3DEAC2FA}">
  <ds:schemaRefs>
    <ds:schemaRef ds:uri="http://schemas.microsoft.com/office/2006/metadata/properties"/>
    <ds:schemaRef ds:uri="http://purl.org/dc/dcmitype/"/>
    <ds:schemaRef ds:uri="http://www.w3.org/XML/1998/namespace"/>
    <ds:schemaRef ds:uri="4f4084ca-80bb-4ce7-8878-4c423e6014c3"/>
    <ds:schemaRef ds:uri="http://schemas.microsoft.com/office/infopath/2007/PartnerControls"/>
    <ds:schemaRef ds:uri="http://schemas.microsoft.com/office/2006/documentManagement/types"/>
    <ds:schemaRef ds:uri="http://purl.org/dc/elements/1.1/"/>
    <ds:schemaRef ds:uri="http://schemas.openxmlformats.org/package/2006/metadata/core-properties"/>
    <ds:schemaRef ds:uri="38d5d965-1268-4434-898b-e244a7ee8123"/>
    <ds:schemaRef ds:uri="http://purl.org/dc/terms/"/>
  </ds:schemaRefs>
</ds:datastoreItem>
</file>

<file path=docProps/app.xml><?xml version="1.0" encoding="utf-8"?>
<Properties xmlns="http://schemas.openxmlformats.org/officeDocument/2006/extended-properties" xmlns:vt="http://schemas.openxmlformats.org/officeDocument/2006/docPropsVTypes">
  <Template>OneUCDavis</Template>
  <TotalTime>13223</TotalTime>
  <Words>641</Words>
  <Application>Microsoft Office PowerPoint</Application>
  <PresentationFormat>Widescreen</PresentationFormat>
  <Paragraphs>52</Paragraphs>
  <Slides>8</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8</vt:i4>
      </vt:variant>
    </vt:vector>
  </HeadingPairs>
  <TitlesOfParts>
    <vt:vector size="16" baseType="lpstr">
      <vt:lpstr>Arial</vt:lpstr>
      <vt:lpstr>Calibri</vt:lpstr>
      <vt:lpstr>Lucida Sans</vt:lpstr>
      <vt:lpstr>Proxima Nova</vt:lpstr>
      <vt:lpstr>Times</vt:lpstr>
      <vt:lpstr>Verdana</vt:lpstr>
      <vt:lpstr>Wingdings</vt:lpstr>
      <vt:lpstr>OneUCDavis</vt:lpstr>
      <vt:lpstr>Research Forum</vt:lpstr>
      <vt:lpstr>Agenda</vt:lpstr>
      <vt:lpstr>Federal Indirect Cost Rate Caps</vt:lpstr>
      <vt:lpstr>Federal Indirect Cost Rate Caps</vt:lpstr>
      <vt:lpstr>Federal Indirect Cost Rate Caps</vt:lpstr>
      <vt:lpstr>NIH Foreign Involvement</vt:lpstr>
      <vt:lpstr>NEW OR Budget Template Features</vt:lpstr>
      <vt:lpstr>THANK YOU!</vt:lpstr>
    </vt:vector>
  </TitlesOfParts>
  <Company>Office of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UNIFORM GUIDANCE UPDATE</dc:title>
  <dc:creator>Cindy M Kiel</dc:creator>
  <cp:lastModifiedBy>Alyssa A Bunn</cp:lastModifiedBy>
  <cp:revision>81</cp:revision>
  <dcterms:created xsi:type="dcterms:W3CDTF">2014-06-25T14:50:45Z</dcterms:created>
  <dcterms:modified xsi:type="dcterms:W3CDTF">2025-07-23T13:20:16Z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0x0101004251A21F10759D4CA14F096191E52047</vt:lpwstr>
  </property>
</Properties>
</file>