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9"/>
  </p:notesMasterIdLst>
  <p:handoutMasterIdLst>
    <p:handoutMasterId r:id="rId10"/>
  </p:handoutMasterIdLst>
  <p:sldIdLst>
    <p:sldId id="256" r:id="rId5"/>
    <p:sldId id="262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2"/>
    <a:srgbClr val="F47E4D"/>
    <a:srgbClr val="D26A4D"/>
    <a:srgbClr val="002855"/>
    <a:srgbClr val="C89A2B"/>
    <a:srgbClr val="C2990E"/>
    <a:srgbClr val="D9AD06"/>
    <a:srgbClr val="FEFEF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47A6B5-DBDF-47F0-BCF8-8C496FAD0646}" v="1" dt="2024-09-26T20:41:16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1" autoAdjust="0"/>
    <p:restoredTop sz="92528" autoAdjust="0"/>
  </p:normalViewPr>
  <p:slideViewPr>
    <p:cSldViewPr snapToGrid="0">
      <p:cViewPr varScale="1">
        <p:scale>
          <a:sx n="103" d="100"/>
          <a:sy n="103" d="100"/>
        </p:scale>
        <p:origin x="840" y="72"/>
      </p:cViewPr>
      <p:guideLst>
        <p:guide orient="horz" pos="215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-202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5867E-B23B-4199-9182-F6454242ABB7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3A41A-D537-4E9B-9F89-1F1B899679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720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4610B-9B84-4597-AF05-299CE7EF7415}" type="datetimeFigureOut">
              <a:rPr lang="en-US" smtClean="0"/>
              <a:t>10/3/2024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F9C56-CF6E-4A3B-881D-6D05DD2565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8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 bwMode="auto">
          <a:xfrm>
            <a:off x="-100110" y="0"/>
            <a:ext cx="12292110" cy="6835010"/>
          </a:xfrm>
          <a:prstGeom prst="rect">
            <a:avLst/>
          </a:prstGeom>
          <a:gradFill flip="none" rotWithShape="1">
            <a:gsLst>
              <a:gs pos="0">
                <a:srgbClr val="002855"/>
              </a:gs>
              <a:gs pos="100000">
                <a:schemeClr val="accent5"/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52193" y="586739"/>
            <a:ext cx="5236880" cy="2559173"/>
          </a:xfrm>
          <a:prstGeom prst="rect">
            <a:avLst/>
          </a:prstGeom>
        </p:spPr>
        <p:txBody>
          <a:bodyPr anchor="t" anchorCtr="0"/>
          <a:lstStyle>
            <a:lvl1pPr>
              <a:defRPr sz="4400" b="0" i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852193" y="3374736"/>
            <a:ext cx="4372662" cy="10939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 b="0" i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20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b="0" i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3pPr>
            <a:lvl4pPr marL="1371600" indent="0">
              <a:buFontTx/>
              <a:buNone/>
              <a:defRPr b="0" i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4pPr>
            <a:lvl5pPr marL="1828800" indent="0">
              <a:buFontTx/>
              <a:buNone/>
              <a:defRPr b="0" i="0">
                <a:solidFill>
                  <a:schemeClr val="bg1"/>
                </a:solidFill>
                <a:latin typeface="Proxima Nova" charset="0"/>
                <a:ea typeface="Proxima Nova" charset="0"/>
                <a:cs typeface="Proxima Nov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990" y="5284098"/>
            <a:ext cx="2904750" cy="850394"/>
          </a:xfrm>
          <a:prstGeom prst="rect">
            <a:avLst/>
          </a:prstGeom>
        </p:spPr>
      </p:pic>
      <p:sp>
        <p:nvSpPr>
          <p:cNvPr id="4" name="Hexagon 3">
            <a:extLst>
              <a:ext uri="{FF2B5EF4-FFF2-40B4-BE49-F238E27FC236}">
                <a16:creationId xmlns:a16="http://schemas.microsoft.com/office/drawing/2014/main" id="{98A3C01E-ACD2-79D3-B8DE-A617EC63F3DE}"/>
              </a:ext>
            </a:extLst>
          </p:cNvPr>
          <p:cNvSpPr/>
          <p:nvPr userDrawn="1"/>
        </p:nvSpPr>
        <p:spPr bwMode="auto">
          <a:xfrm>
            <a:off x="6319909" y="5244107"/>
            <a:ext cx="1706812" cy="1471390"/>
          </a:xfrm>
          <a:prstGeom prst="hexagon">
            <a:avLst/>
          </a:prstGeom>
          <a:blipFill dpi="0"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3F2B33FA-242B-FA09-02D2-566C2534E60F}"/>
              </a:ext>
            </a:extLst>
          </p:cNvPr>
          <p:cNvSpPr/>
          <p:nvPr userDrawn="1"/>
        </p:nvSpPr>
        <p:spPr bwMode="auto">
          <a:xfrm>
            <a:off x="9310447" y="3478355"/>
            <a:ext cx="1706812" cy="1471390"/>
          </a:xfrm>
          <a:prstGeom prst="hexagon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83C7863-8923-9DA7-D48B-2AC58F8DBF2E}"/>
              </a:ext>
            </a:extLst>
          </p:cNvPr>
          <p:cNvSpPr/>
          <p:nvPr userDrawn="1"/>
        </p:nvSpPr>
        <p:spPr bwMode="auto">
          <a:xfrm>
            <a:off x="7872092" y="6115835"/>
            <a:ext cx="1706812" cy="1471390"/>
          </a:xfrm>
          <a:prstGeom prst="hexagon">
            <a:avLst/>
          </a:prstGeom>
          <a:gradFill flip="none" rotWithShape="1">
            <a:gsLst>
              <a:gs pos="0">
                <a:srgbClr val="022851"/>
              </a:gs>
              <a:gs pos="39000">
                <a:srgbClr val="022851">
                  <a:alpha val="44000"/>
                </a:srgbClr>
              </a:gs>
              <a:gs pos="100000">
                <a:srgbClr val="022851">
                  <a:alpha val="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8" name="Hexagon 7">
            <a:extLst>
              <a:ext uri="{FF2B5EF4-FFF2-40B4-BE49-F238E27FC236}">
                <a16:creationId xmlns:a16="http://schemas.microsoft.com/office/drawing/2014/main" id="{C8607F93-9B2D-9F11-BC8E-61D58C8CF700}"/>
              </a:ext>
            </a:extLst>
          </p:cNvPr>
          <p:cNvSpPr/>
          <p:nvPr userDrawn="1"/>
        </p:nvSpPr>
        <p:spPr bwMode="auto">
          <a:xfrm>
            <a:off x="10867927" y="4312426"/>
            <a:ext cx="1706812" cy="1471390"/>
          </a:xfrm>
          <a:prstGeom prst="hexagon">
            <a:avLst/>
          </a:prstGeom>
          <a:gradFill flip="none" rotWithShape="1">
            <a:gsLst>
              <a:gs pos="0">
                <a:srgbClr val="C89A2B"/>
              </a:gs>
              <a:gs pos="39000">
                <a:srgbClr val="C89A2B"/>
              </a:gs>
              <a:gs pos="100000">
                <a:srgbClr val="C89A2B">
                  <a:alpha val="16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3FA17F45-BDC2-0F4D-04B2-24E615CD9E9E}"/>
              </a:ext>
            </a:extLst>
          </p:cNvPr>
          <p:cNvSpPr/>
          <p:nvPr userDrawn="1"/>
        </p:nvSpPr>
        <p:spPr bwMode="auto">
          <a:xfrm>
            <a:off x="10842671" y="2602567"/>
            <a:ext cx="1706812" cy="1471390"/>
          </a:xfrm>
          <a:prstGeom prst="hexagon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486BD77F-5716-5110-E42E-A484E972F82B}"/>
              </a:ext>
            </a:extLst>
          </p:cNvPr>
          <p:cNvSpPr/>
          <p:nvPr userDrawn="1"/>
        </p:nvSpPr>
        <p:spPr bwMode="auto">
          <a:xfrm>
            <a:off x="9359110" y="5192831"/>
            <a:ext cx="1706812" cy="1471390"/>
          </a:xfrm>
          <a:prstGeom prst="hexagon">
            <a:avLst/>
          </a:prstGeom>
          <a:blipFill dpi="0" rotWithShape="1">
            <a:blip r:embed="rId6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68F59048-34F5-8032-DB28-A249DE509A00}"/>
              </a:ext>
            </a:extLst>
          </p:cNvPr>
          <p:cNvSpPr/>
          <p:nvPr userDrawn="1"/>
        </p:nvSpPr>
        <p:spPr bwMode="auto">
          <a:xfrm>
            <a:off x="10890998" y="6081781"/>
            <a:ext cx="1706812" cy="1471390"/>
          </a:xfrm>
          <a:prstGeom prst="hexagon">
            <a:avLst/>
          </a:prstGeom>
          <a:blipFill dpi="0" rotWithShape="1">
            <a:blip r:embed="rId7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AE9CE62D-4386-8561-9B01-3BC1122025EF}"/>
              </a:ext>
            </a:extLst>
          </p:cNvPr>
          <p:cNvSpPr/>
          <p:nvPr userDrawn="1"/>
        </p:nvSpPr>
        <p:spPr bwMode="auto">
          <a:xfrm>
            <a:off x="7820490" y="4380794"/>
            <a:ext cx="1706812" cy="1471390"/>
          </a:xfrm>
          <a:prstGeom prst="hexagon">
            <a:avLst/>
          </a:prstGeom>
          <a:blipFill dpi="0" rotWithShape="1">
            <a:blip r:embed="rId8"/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8F86CAD0-BC0E-E6A1-3D2B-C1F5C46A24CD}"/>
              </a:ext>
            </a:extLst>
          </p:cNvPr>
          <p:cNvSpPr/>
          <p:nvPr userDrawn="1"/>
        </p:nvSpPr>
        <p:spPr bwMode="auto">
          <a:xfrm>
            <a:off x="4810456" y="6107420"/>
            <a:ext cx="1706812" cy="1471390"/>
          </a:xfrm>
          <a:prstGeom prst="hexagon">
            <a:avLst/>
          </a:prstGeom>
          <a:gradFill flip="none" rotWithShape="1">
            <a:gsLst>
              <a:gs pos="0">
                <a:srgbClr val="C89A2B"/>
              </a:gs>
              <a:gs pos="39000">
                <a:srgbClr val="C89A2B"/>
              </a:gs>
              <a:gs pos="100000">
                <a:srgbClr val="C89A2B">
                  <a:alpha val="16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100110" y="0"/>
            <a:ext cx="1741874" cy="6858000"/>
          </a:xfrm>
          <a:prstGeom prst="rect">
            <a:avLst/>
          </a:prstGeom>
          <a:gradFill flip="none" rotWithShape="1">
            <a:gsLst>
              <a:gs pos="0">
                <a:srgbClr val="002855"/>
              </a:gs>
              <a:gs pos="100000">
                <a:schemeClr val="accent5"/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47008" y="210017"/>
            <a:ext cx="9507683" cy="809843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2047008" y="1195713"/>
            <a:ext cx="9507683" cy="4993950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2pPr>
            <a:lvl3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3pPr>
            <a:lvl4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4pPr>
            <a:lvl5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557" y="5830052"/>
            <a:ext cx="1228350" cy="359611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504127" y="6416527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8709DF7-1BA5-F24E-B246-EA93780A536F}" type="slidenum">
              <a:rPr lang="en-US" sz="14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en-US" sz="14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1999" cy="1195713"/>
          </a:xfrm>
          <a:prstGeom prst="rect">
            <a:avLst/>
          </a:prstGeom>
          <a:gradFill flip="none" rotWithShape="1">
            <a:gsLst>
              <a:gs pos="0">
                <a:srgbClr val="002855"/>
              </a:gs>
              <a:gs pos="100000">
                <a:schemeClr val="accent5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0435" y="210015"/>
            <a:ext cx="9305059" cy="809843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757115" y="1405728"/>
            <a:ext cx="8173969" cy="4993950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2pPr>
            <a:lvl3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3pPr>
            <a:lvl4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4pPr>
            <a:lvl5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452142" y="6399678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8709DF7-1BA5-F24E-B246-EA93780A536F}" type="slidenum">
              <a:rPr lang="en-US" sz="1400" smtClean="0">
                <a:solidFill>
                  <a:srgbClr val="002062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en-US" sz="1400" dirty="0">
              <a:solidFill>
                <a:srgbClr val="00206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0492" y="435130"/>
            <a:ext cx="1228350" cy="3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66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1999" cy="1195713"/>
          </a:xfrm>
          <a:prstGeom prst="rect">
            <a:avLst/>
          </a:prstGeom>
          <a:gradFill flip="none" rotWithShape="1">
            <a:gsLst>
              <a:gs pos="0">
                <a:srgbClr val="002855"/>
              </a:gs>
              <a:gs pos="100000">
                <a:schemeClr val="accent5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0435" y="210015"/>
            <a:ext cx="9305059" cy="809843"/>
          </a:xfrm>
          <a:prstGeom prst="rect">
            <a:avLst/>
          </a:prstGeom>
        </p:spPr>
        <p:txBody>
          <a:bodyPr anchor="b"/>
          <a:lstStyle>
            <a:lvl1pPr>
              <a:defRPr sz="4000" b="0" i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757115" y="1405728"/>
            <a:ext cx="9308379" cy="4993950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2pPr>
            <a:lvl3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3pPr>
            <a:lvl4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4pPr>
            <a:lvl5pPr>
              <a:defRPr sz="1800" b="0" i="0">
                <a:solidFill>
                  <a:srgbClr val="002062"/>
                </a:solidFill>
                <a:latin typeface="+mn-lt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452142" y="6399678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8709DF7-1BA5-F24E-B246-EA93780A536F}" type="slidenum">
              <a:rPr lang="en-US" sz="1400" smtClean="0">
                <a:solidFill>
                  <a:srgbClr val="002062"/>
                </a:solidFill>
                <a:latin typeface="Arial" charset="0"/>
                <a:ea typeface="Arial" charset="0"/>
                <a:cs typeface="Arial" charset="0"/>
              </a:rPr>
              <a:t>‹#›</a:t>
            </a:fld>
            <a:endParaRPr lang="en-US" sz="1400" dirty="0">
              <a:solidFill>
                <a:srgbClr val="00206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90492" y="435130"/>
            <a:ext cx="1228350" cy="3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7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2" r:id="rId3"/>
    <p:sldLayoutId id="2147483703" r:id="rId4"/>
    <p:sldLayoutId id="2147483701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cap="none" baseline="0">
          <a:solidFill>
            <a:srgbClr val="C2990E"/>
          </a:solidFill>
          <a:latin typeface="Lucida Sans"/>
          <a:ea typeface="+mj-ea"/>
          <a:cs typeface="Lucida San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C2990E"/>
          </a:solidFill>
          <a:latin typeface="Verdana" pitchFamily="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rgbClr val="002062"/>
          </a:solidFill>
          <a:latin typeface="Lucida Sans"/>
          <a:ea typeface="+mn-ea"/>
          <a:cs typeface="Lucida San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Lucida Sans"/>
          <a:ea typeface="ＭＳ Ｐゴシック" pitchFamily="-28" charset="-128"/>
          <a:cs typeface="Lucida San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Lucida Sans"/>
          <a:ea typeface="ＭＳ Ｐゴシック" pitchFamily="-28" charset="-128"/>
          <a:cs typeface="Lucida San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Lucida Sans"/>
          <a:ea typeface="ＭＳ Ｐゴシック" pitchFamily="-28" charset="-128"/>
          <a:cs typeface="Lucida San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Lucida Sans"/>
          <a:ea typeface="ＭＳ Ｐゴシック" pitchFamily="-28" charset="-128"/>
          <a:cs typeface="Lucida San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b="1">
          <a:solidFill>
            <a:srgbClr val="00206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546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D6AD4-CEFC-4A1D-9B77-32B5535EF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D0534-ABD0-49D1-9D0B-2AEB6E8452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14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4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757115" y="1405728"/>
            <a:ext cx="10859921" cy="49939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785977"/>
      </p:ext>
    </p:extLst>
  </p:cSld>
  <p:clrMapOvr>
    <a:masterClrMapping/>
  </p:clrMapOvr>
</p:sld>
</file>

<file path=ppt/theme/theme1.xml><?xml version="1.0" encoding="utf-8"?>
<a:theme xmlns:a="http://schemas.openxmlformats.org/drawingml/2006/main" name="OneUCDavis">
  <a:themeElements>
    <a:clrScheme name="Custom 5">
      <a:dk1>
        <a:srgbClr val="FFFFFF"/>
      </a:dk1>
      <a:lt1>
        <a:srgbClr val="002855"/>
      </a:lt1>
      <a:dk2>
        <a:srgbClr val="FFFFFF"/>
      </a:dk2>
      <a:lt2>
        <a:srgbClr val="002855"/>
      </a:lt2>
      <a:accent1>
        <a:srgbClr val="002855"/>
      </a:accent1>
      <a:accent2>
        <a:srgbClr val="C99700"/>
      </a:accent2>
      <a:accent3>
        <a:srgbClr val="9CAF88"/>
      </a:accent3>
      <a:accent4>
        <a:srgbClr val="642667"/>
      </a:accent4>
      <a:accent5>
        <a:srgbClr val="008EAA"/>
      </a:accent5>
      <a:accent6>
        <a:srgbClr val="ED8B00"/>
      </a:accent6>
      <a:hlink>
        <a:srgbClr val="002855"/>
      </a:hlink>
      <a:folHlink>
        <a:srgbClr val="002855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2855"/>
            </a:solidFill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D9BE59"/>
        </a:dk1>
        <a:lt1>
          <a:srgbClr val="FFFFFF"/>
        </a:lt1>
        <a:dk2>
          <a:srgbClr val="FFFFFF"/>
        </a:dk2>
        <a:lt2>
          <a:srgbClr val="000000"/>
        </a:lt2>
        <a:accent1>
          <a:srgbClr val="E3DC85"/>
        </a:accent1>
        <a:accent2>
          <a:srgbClr val="B9C7D9"/>
        </a:accent2>
        <a:accent3>
          <a:srgbClr val="FFFFFF"/>
        </a:accent3>
        <a:accent4>
          <a:srgbClr val="B9A24B"/>
        </a:accent4>
        <a:accent5>
          <a:srgbClr val="EFEBC2"/>
        </a:accent5>
        <a:accent6>
          <a:srgbClr val="A7B4C4"/>
        </a:accent6>
        <a:hlink>
          <a:srgbClr val="E1E7B7"/>
        </a:hlink>
        <a:folHlink>
          <a:srgbClr val="7892C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f4084ca-80bb-4ce7-8878-4c423e6014c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1A21F10759D4CA14F096191E52047" ma:contentTypeVersion="18" ma:contentTypeDescription="Create a new document." ma:contentTypeScope="" ma:versionID="b025f8da480ace1f557625e15cc2c7be">
  <xsd:schema xmlns:xsd="http://www.w3.org/2001/XMLSchema" xmlns:xs="http://www.w3.org/2001/XMLSchema" xmlns:p="http://schemas.microsoft.com/office/2006/metadata/properties" xmlns:ns3="4f4084ca-80bb-4ce7-8878-4c423e6014c3" xmlns:ns4="38d5d965-1268-4434-898b-e244a7ee8123" targetNamespace="http://schemas.microsoft.com/office/2006/metadata/properties" ma:root="true" ma:fieldsID="b855a5d0af5e133d82030f899ece891e" ns3:_="" ns4:_="">
    <xsd:import namespace="4f4084ca-80bb-4ce7-8878-4c423e6014c3"/>
    <xsd:import namespace="38d5d965-1268-4434-898b-e244a7ee81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bjectDetectorVersions" minOccurs="0"/>
                <xsd:element ref="ns3:_activity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4084ca-80bb-4ce7-8878-4c423e6014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d5d965-1268-4434-898b-e244a7ee812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754841-D023-4FD3-BE67-D31B3DEAC2FA}">
  <ds:schemaRefs>
    <ds:schemaRef ds:uri="http://schemas.microsoft.com/office/2006/metadata/properties"/>
    <ds:schemaRef ds:uri="http://purl.org/dc/dcmitype/"/>
    <ds:schemaRef ds:uri="http://www.w3.org/XML/1998/namespace"/>
    <ds:schemaRef ds:uri="4f4084ca-80bb-4ce7-8878-4c423e6014c3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38d5d965-1268-4434-898b-e244a7ee812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B8CB71C-8E41-4305-A7A0-01B01ED175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B1CFEC-57A8-4491-B2E9-E47B054CE8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4084ca-80bb-4ce7-8878-4c423e6014c3"/>
    <ds:schemaRef ds:uri="38d5d965-1268-4434-898b-e244a7ee81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OneUCDavis</Template>
  <TotalTime>11989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Sans</vt:lpstr>
      <vt:lpstr>Proxima Nova</vt:lpstr>
      <vt:lpstr>Times</vt:lpstr>
      <vt:lpstr>Verdana</vt:lpstr>
      <vt:lpstr>OneUCDavis</vt:lpstr>
      <vt:lpstr>PowerPoint Presentation</vt:lpstr>
      <vt:lpstr>PowerPoint Presentation</vt:lpstr>
      <vt:lpstr>PowerPoint Presentation</vt:lpstr>
      <vt:lpstr>PowerPoint Presentation</vt:lpstr>
    </vt:vector>
  </TitlesOfParts>
  <Company>Office of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 GUIDANCE UPDATE</dc:title>
  <dc:creator>Cindy M Kiel</dc:creator>
  <cp:lastModifiedBy>Aj Cheline</cp:lastModifiedBy>
  <cp:revision>73</cp:revision>
  <dcterms:created xsi:type="dcterms:W3CDTF">2014-06-25T14:50:45Z</dcterms:created>
  <dcterms:modified xsi:type="dcterms:W3CDTF">2024-10-08T16:26:52Z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0x0101004251A21F10759D4CA14F096191E52047</vt:lpwstr>
  </property>
</Properties>
</file>