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58" r:id="rId4"/>
    <p:sldId id="262" r:id="rId5"/>
    <p:sldId id="265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0F"/>
    <a:srgbClr val="13639E"/>
    <a:srgbClr val="022851"/>
    <a:srgbClr val="14447A"/>
    <a:srgbClr val="002062"/>
    <a:srgbClr val="F47E4D"/>
    <a:srgbClr val="D26A4D"/>
    <a:srgbClr val="002855"/>
    <a:srgbClr val="C89A2B"/>
    <a:srgbClr val="C2990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1" autoAdjust="0"/>
    <p:restoredTop sz="92528" autoAdjust="0"/>
  </p:normalViewPr>
  <p:slideViewPr>
    <p:cSldViewPr snapToGrid="0">
      <p:cViewPr>
        <p:scale>
          <a:sx n="100" d="100"/>
          <a:sy n="100" d="100"/>
        </p:scale>
        <p:origin x="204" y="156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-20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867E-B23B-4199-9182-F6454242ABB7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A41A-D537-4E9B-9F89-1F1B89967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610B-9B84-4597-AF05-299CE7EF7415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9C56-CF6E-4A3B-881D-6D05DD256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9C56-CF6E-4A3B-881D-6D05DD2565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2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6B0E55-4F34-D3A4-7DC8-80D32CFDB39E}"/>
              </a:ext>
            </a:extLst>
          </p:cNvPr>
          <p:cNvSpPr/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5000">
                <a:srgbClr val="022851"/>
              </a:gs>
              <a:gs pos="100000">
                <a:srgbClr val="13639E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6" name="Picture 5" descr="A yellow and white logo&#10;&#10;AI-generated content may be incorrect.">
            <a:extLst>
              <a:ext uri="{FF2B5EF4-FFF2-40B4-BE49-F238E27FC236}">
                <a16:creationId xmlns:a16="http://schemas.microsoft.com/office/drawing/2014/main" id="{3D8ED5F5-7A55-25B7-734B-056655B1B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193" y="5674449"/>
            <a:ext cx="2265880" cy="622640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852193" y="3728847"/>
            <a:ext cx="4372662" cy="10939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52193" y="858332"/>
            <a:ext cx="5236880" cy="2559173"/>
          </a:xfrm>
          <a:prstGeom prst="rect">
            <a:avLst/>
          </a:prstGeom>
        </p:spPr>
        <p:txBody>
          <a:bodyPr anchor="t" anchorCtr="0"/>
          <a:lstStyle>
            <a:lvl1pPr>
              <a:defRPr sz="4800" b="1" i="0">
                <a:solidFill>
                  <a:srgbClr val="FEBF0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17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7BB9CC9-C68D-A4FE-D005-33AEA2F88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" y="0"/>
            <a:ext cx="1216802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C25060-C637-2649-936B-426BF75A59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2215" r="13206" b="14193"/>
          <a:stretch>
            <a:fillRect/>
          </a:stretch>
        </p:blipFill>
        <p:spPr>
          <a:xfrm>
            <a:off x="6378432" y="973358"/>
            <a:ext cx="5813568" cy="5884642"/>
          </a:xfrm>
          <a:prstGeom prst="rect">
            <a:avLst/>
          </a:prstGeom>
        </p:spPr>
      </p:pic>
      <p:pic>
        <p:nvPicPr>
          <p:cNvPr id="6" name="Picture 5" descr="A yellow and white logo&#10;&#10;AI-generated content may be incorrect.">
            <a:extLst>
              <a:ext uri="{FF2B5EF4-FFF2-40B4-BE49-F238E27FC236}">
                <a16:creationId xmlns:a16="http://schemas.microsoft.com/office/drawing/2014/main" id="{3D8ED5F5-7A55-25B7-734B-056655B1B0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193" y="5688348"/>
            <a:ext cx="2265880" cy="622640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852193" y="3728847"/>
            <a:ext cx="4372662" cy="10939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52193" y="858332"/>
            <a:ext cx="5236880" cy="2559173"/>
          </a:xfrm>
          <a:prstGeom prst="rect">
            <a:avLst/>
          </a:prstGeom>
        </p:spPr>
        <p:txBody>
          <a:bodyPr anchor="t" anchorCtr="0"/>
          <a:lstStyle>
            <a:lvl1pPr>
              <a:defRPr sz="4800" b="1" i="0">
                <a:solidFill>
                  <a:srgbClr val="FEBF0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BD4518-66C8-3E27-D231-B45287F5E331}"/>
              </a:ext>
            </a:extLst>
          </p:cNvPr>
          <p:cNvSpPr/>
          <p:nvPr userDrawn="1"/>
        </p:nvSpPr>
        <p:spPr bwMode="auto">
          <a:xfrm>
            <a:off x="0" y="0"/>
            <a:ext cx="12191999" cy="1195713"/>
          </a:xfrm>
          <a:prstGeom prst="rect">
            <a:avLst/>
          </a:prstGeom>
          <a:gradFill>
            <a:gsLst>
              <a:gs pos="25000">
                <a:srgbClr val="022851"/>
              </a:gs>
              <a:gs pos="100000">
                <a:srgbClr val="13639E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0435" y="210015"/>
            <a:ext cx="8170649" cy="809843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757115" y="1405728"/>
            <a:ext cx="8173969" cy="499395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52142" y="639967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rgbClr val="002062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rgbClr val="00206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A yellow and white logo&#10;&#10;AI-generated content may be incorrect.">
            <a:extLst>
              <a:ext uri="{FF2B5EF4-FFF2-40B4-BE49-F238E27FC236}">
                <a16:creationId xmlns:a16="http://schemas.microsoft.com/office/drawing/2014/main" id="{3FC52F61-AE61-C2F3-7BAF-B26F176CE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3351" y="411949"/>
            <a:ext cx="1594793" cy="4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D5E2AE-53A4-72A1-B57D-35BD25A4E1EC}"/>
              </a:ext>
            </a:extLst>
          </p:cNvPr>
          <p:cNvSpPr/>
          <p:nvPr userDrawn="1"/>
        </p:nvSpPr>
        <p:spPr bwMode="auto">
          <a:xfrm rot="5400000">
            <a:off x="-2476500" y="2476500"/>
            <a:ext cx="6858000" cy="1905000"/>
          </a:xfrm>
          <a:prstGeom prst="rect">
            <a:avLst/>
          </a:prstGeom>
          <a:gradFill>
            <a:gsLst>
              <a:gs pos="25000">
                <a:srgbClr val="022851"/>
              </a:gs>
              <a:gs pos="100000">
                <a:srgbClr val="13639E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76530" y="210017"/>
            <a:ext cx="9378161" cy="809843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2176530" y="1195713"/>
            <a:ext cx="9378161" cy="499395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rgbClr val="002062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yellow and white logo&#10;&#10;AI-generated content may be incorrect.">
            <a:extLst>
              <a:ext uri="{FF2B5EF4-FFF2-40B4-BE49-F238E27FC236}">
                <a16:creationId xmlns:a16="http://schemas.microsoft.com/office/drawing/2014/main" id="{B5C122C5-97BF-9ED3-DD1D-7AFFD6194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201" y="5797871"/>
            <a:ext cx="1594793" cy="43823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79897" y="639316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5183F3-50BE-2848-0263-F03E54D4D6C9}"/>
              </a:ext>
            </a:extLst>
          </p:cNvPr>
          <p:cNvSpPr/>
          <p:nvPr userDrawn="1"/>
        </p:nvSpPr>
        <p:spPr bwMode="auto">
          <a:xfrm>
            <a:off x="0" y="0"/>
            <a:ext cx="12191999" cy="1195713"/>
          </a:xfrm>
          <a:prstGeom prst="rect">
            <a:avLst/>
          </a:prstGeom>
          <a:gradFill>
            <a:gsLst>
              <a:gs pos="25000">
                <a:srgbClr val="022851"/>
              </a:gs>
              <a:gs pos="100000">
                <a:srgbClr val="13639E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4" name="Picture 3" descr="Map showing UC Davis locations">
            <a:extLst>
              <a:ext uri="{FF2B5EF4-FFF2-40B4-BE49-F238E27FC236}">
                <a16:creationId xmlns:a16="http://schemas.microsoft.com/office/drawing/2014/main" id="{0DC751DA-97B2-B4D2-6F16-BD2B06750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24127"/>
            <a:ext cx="12192000" cy="6033873"/>
          </a:xfrm>
          <a:prstGeom prst="rect">
            <a:avLst/>
          </a:prstGeom>
        </p:spPr>
      </p:pic>
      <p:pic>
        <p:nvPicPr>
          <p:cNvPr id="5" name="Picture 4" descr="A yellow and white logo&#10;&#10;AI-generated content may be incorrect.">
            <a:extLst>
              <a:ext uri="{FF2B5EF4-FFF2-40B4-BE49-F238E27FC236}">
                <a16:creationId xmlns:a16="http://schemas.microsoft.com/office/drawing/2014/main" id="{7E33344F-3364-81FE-0EAA-2C683CF22C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4049" y="204821"/>
            <a:ext cx="1594793" cy="4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7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51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702" r:id="rId3"/>
    <p:sldLayoutId id="2147483696" r:id="rId4"/>
    <p:sldLayoutId id="2147483706" r:id="rId5"/>
    <p:sldLayoutId id="214748370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C2990E"/>
          </a:solidFill>
          <a:latin typeface="Lucida Sans"/>
          <a:ea typeface="+mj-ea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2062"/>
          </a:solidFill>
          <a:latin typeface="Lucida Sans"/>
          <a:ea typeface="+mn-ea"/>
          <a:cs typeface="Lucida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46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EBFF6-E155-1027-1292-BBC4FD5B60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D4901D-B457-D849-A762-FC9945D0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0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6AD4-CEFC-4A1D-9B77-32B5535E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0534-ABD0-49D1-9D0B-2AEB6E8452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64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1D1947-B071-3C2F-8165-C1B308D8C5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6A589F-6CF9-B3FE-62FA-29BACB56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9920"/>
      </p:ext>
    </p:extLst>
  </p:cSld>
  <p:clrMapOvr>
    <a:masterClrMapping/>
  </p:clrMapOvr>
</p:sld>
</file>

<file path=ppt/theme/theme1.xml><?xml version="1.0" encoding="utf-8"?>
<a:theme xmlns:a="http://schemas.openxmlformats.org/drawingml/2006/main" name="OneUCDavis">
  <a:themeElements>
    <a:clrScheme name="Custom 5">
      <a:dk1>
        <a:srgbClr val="FFFFFF"/>
      </a:dk1>
      <a:lt1>
        <a:srgbClr val="002855"/>
      </a:lt1>
      <a:dk2>
        <a:srgbClr val="FFFFFF"/>
      </a:dk2>
      <a:lt2>
        <a:srgbClr val="002855"/>
      </a:lt2>
      <a:accent1>
        <a:srgbClr val="002855"/>
      </a:accent1>
      <a:accent2>
        <a:srgbClr val="C99700"/>
      </a:accent2>
      <a:accent3>
        <a:srgbClr val="9CAF88"/>
      </a:accent3>
      <a:accent4>
        <a:srgbClr val="642667"/>
      </a:accent4>
      <a:accent5>
        <a:srgbClr val="008EAA"/>
      </a:accent5>
      <a:accent6>
        <a:srgbClr val="ED8B00"/>
      </a:accent6>
      <a:hlink>
        <a:srgbClr val="002855"/>
      </a:hlink>
      <a:folHlink>
        <a:srgbClr val="0028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2855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D9BE59"/>
        </a:dk1>
        <a:lt1>
          <a:srgbClr val="FFFFFF"/>
        </a:lt1>
        <a:dk2>
          <a:srgbClr val="FFFFFF"/>
        </a:dk2>
        <a:lt2>
          <a:srgbClr val="000000"/>
        </a:lt2>
        <a:accent1>
          <a:srgbClr val="E3DC85"/>
        </a:accent1>
        <a:accent2>
          <a:srgbClr val="B9C7D9"/>
        </a:accent2>
        <a:accent3>
          <a:srgbClr val="FFFFFF"/>
        </a:accent3>
        <a:accent4>
          <a:srgbClr val="B9A24B"/>
        </a:accent4>
        <a:accent5>
          <a:srgbClr val="EFEBC2"/>
        </a:accent5>
        <a:accent6>
          <a:srgbClr val="A7B4C4"/>
        </a:accent6>
        <a:hlink>
          <a:srgbClr val="E1E7B7"/>
        </a:hlink>
        <a:folHlink>
          <a:srgbClr val="789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OneUCDavis</Template>
  <TotalTime>4243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Sans</vt:lpstr>
      <vt:lpstr>Proxima Nova</vt:lpstr>
      <vt:lpstr>Times</vt:lpstr>
      <vt:lpstr>Verdana</vt:lpstr>
      <vt:lpstr>OneUCDavis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GUIDANCE UPDATE</dc:title>
  <dc:creator>Cindy M Kiel</dc:creator>
  <cp:lastModifiedBy>AJ Cheline</cp:lastModifiedBy>
  <cp:revision>79</cp:revision>
  <dcterms:created xsi:type="dcterms:W3CDTF">2014-06-25T14:50:45Z</dcterms:created>
  <dcterms:modified xsi:type="dcterms:W3CDTF">2025-07-23T17:49:57Z</dcterms:modified>
</cp:coreProperties>
</file>