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sldIdLst>
    <p:sldId id="256" r:id="rId5"/>
    <p:sldId id="278" r:id="rId6"/>
    <p:sldId id="258" r:id="rId7"/>
    <p:sldId id="276" r:id="rId8"/>
    <p:sldId id="267" r:id="rId9"/>
    <p:sldId id="262" r:id="rId10"/>
    <p:sldId id="27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216" autoAdjust="0"/>
  </p:normalViewPr>
  <p:slideViewPr>
    <p:cSldViewPr snapToGrid="0">
      <p:cViewPr varScale="1">
        <p:scale>
          <a:sx n="67" d="100"/>
          <a:sy n="67" d="100"/>
        </p:scale>
        <p:origin x="644" y="44"/>
      </p:cViewPr>
      <p:guideLst>
        <p:guide pos="57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7FD71-DE7D-47EA-BD5F-935596C85A92}" type="datetimeFigureOut">
              <a:rPr lang="en-US" smtClean="0"/>
              <a:t>1/24/2024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89DD0-1E8D-4B61-ADE9-B87318B81BF8}" type="slidenum">
              <a:rPr lang="en-US" smtClean="0"/>
              <a:t>‹#›</a:t>
            </a:fld>
            <a:endParaRPr lang="en-US" dirty="0"/>
          </a:p>
        </p:txBody>
      </p:sp>
    </p:spTree>
    <p:extLst>
      <p:ext uri="{BB962C8B-B14F-4D97-AF65-F5344CB8AC3E}">
        <p14:creationId xmlns:p14="http://schemas.microsoft.com/office/powerpoint/2010/main" val="231853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89DD0-1E8D-4B61-ADE9-B87318B81BF8}" type="slidenum">
              <a:rPr lang="en-US" smtClean="0"/>
              <a:t>1</a:t>
            </a:fld>
            <a:endParaRPr lang="en-US" dirty="0"/>
          </a:p>
        </p:txBody>
      </p:sp>
    </p:spTree>
    <p:extLst>
      <p:ext uri="{BB962C8B-B14F-4D97-AF65-F5344CB8AC3E}">
        <p14:creationId xmlns:p14="http://schemas.microsoft.com/office/powerpoint/2010/main" val="3227230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6035040"/>
          </a:xfrm>
          <a:solidFill>
            <a:schemeClr val="accent1"/>
          </a:solidFill>
        </p:spPr>
        <p:txBody>
          <a:bodyPr/>
          <a:lstStyle/>
          <a:p>
            <a:r>
              <a:rPr lang="en-US" dirty="0"/>
              <a:t>Click icon to add picture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8724" y="3236493"/>
            <a:ext cx="5149596" cy="1448385"/>
          </a:xfrm>
          <a:solidFill>
            <a:schemeClr val="bg1">
              <a:alpha val="80000"/>
            </a:schemeClr>
          </a:solidFill>
        </p:spPr>
        <p:txBody>
          <a:bodyPr lIns="502920" bIns="137160" anchor="b">
            <a:normAutofit/>
          </a:bodyPr>
          <a:lstStyle>
            <a:lvl1pPr algn="l">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8724" y="4684879"/>
            <a:ext cx="5149596" cy="524794"/>
          </a:xfrm>
          <a:solidFill>
            <a:schemeClr val="bg1">
              <a:alpha val="80000"/>
            </a:schemeClr>
          </a:solidFill>
        </p:spPr>
        <p:txBody>
          <a:bodyPr lIns="502920">
            <a:normAutofit/>
          </a:bodyPr>
          <a:lstStyle>
            <a:lvl1pPr marL="0" indent="0" algn="l">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825625"/>
            <a:ext cx="114300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DAF765-81DF-4CD4-A737-DDE62C84D09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70C67C45-8307-4F47-91BB-229B740A8CE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7D8F83D-D593-4D91-ADFA-C49B8378676D}"/>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6086475" y="1682496"/>
            <a:ext cx="563880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457200" y="1681163"/>
            <a:ext cx="563880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457200"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289640" y="1844259"/>
            <a:ext cx="3657600" cy="823912"/>
          </a:xfrm>
        </p:spPr>
        <p:txBody>
          <a:bodyPr anchor="ctr" anchorCtr="0">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289640" y="2668171"/>
            <a:ext cx="3657600"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780133" y="1808163"/>
            <a:ext cx="4703841" cy="823912"/>
          </a:xfrm>
        </p:spPr>
        <p:txBody>
          <a:bodyPr anchor="ctr" anchorCtr="0">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780134" y="2632075"/>
            <a:ext cx="3657600"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8221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7958712" y="1681163"/>
            <a:ext cx="374904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211097" y="1682496"/>
            <a:ext cx="374904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6" y="1681163"/>
            <a:ext cx="3749040" cy="45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457200"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1966913"/>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2790825"/>
            <a:ext cx="2971800" cy="3248025"/>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10188" y="1966913"/>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610188" y="2790825"/>
            <a:ext cx="2971800" cy="3246120"/>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30134" y="1976438"/>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p:nvPr>
        </p:nvSpPr>
        <p:spPr>
          <a:xfrm>
            <a:off x="8430134" y="2800350"/>
            <a:ext cx="2971800" cy="3246120"/>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212563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E5633F8-C03D-4CEE-BEDD-1B6648554C09}"/>
              </a:ext>
            </a:extLst>
          </p:cNvPr>
          <p:cNvSpPr>
            <a:spLocks noGrp="1"/>
          </p:cNvSpPr>
          <p:nvPr>
            <p:ph type="pic" sz="quarter" idx="14"/>
          </p:nvPr>
        </p:nvSpPr>
        <p:spPr>
          <a:xfrm>
            <a:off x="8622628" y="685800"/>
            <a:ext cx="3200400" cy="5486400"/>
          </a:xfrm>
          <a:solidFill>
            <a:schemeClr val="accent2"/>
          </a:solidFill>
        </p:spPr>
        <p:txBody>
          <a:bodyPr/>
          <a:lstStyle/>
          <a:p>
            <a:r>
              <a:rPr lang="en-US" dirty="0"/>
              <a:t>Click icon to add picture</a:t>
            </a:r>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val="1"/>
              </a:ext>
            </a:extLst>
          </p:cNvPr>
          <p:cNvSpPr/>
          <p:nvPr userDrawn="1"/>
        </p:nvSpPr>
        <p:spPr>
          <a:xfrm>
            <a:off x="0" y="1"/>
            <a:ext cx="6096000" cy="6858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850230"/>
            <a:ext cx="5009147" cy="1325563"/>
          </a:xfrm>
        </p:spPr>
        <p:txBody>
          <a:bodyPr>
            <a:normAutofit/>
          </a:bodyPr>
          <a:lstStyle>
            <a:lvl1pPr>
              <a:defRPr sz="3600">
                <a:solidFill>
                  <a:schemeClr val="bg2">
                    <a:lumMod val="50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p:nvPr>
        </p:nvSpPr>
        <p:spPr>
          <a:xfrm>
            <a:off x="457200" y="2490788"/>
            <a:ext cx="4572000" cy="3536950"/>
          </a:xfrm>
        </p:spPr>
        <p:txBody>
          <a:bodyPr>
            <a:normAutofit/>
          </a:bodyPr>
          <a:lstStyle>
            <a:lvl1pPr marL="0" indent="0">
              <a:lnSpc>
                <a:spcPts val="2400"/>
              </a:lnSpc>
              <a:buNone/>
              <a:defRPr sz="1400" spc="30" baseline="0"/>
            </a:lvl1pPr>
            <a:lvl2pPr marL="457200" indent="0">
              <a:lnSpc>
                <a:spcPts val="2400"/>
              </a:lnSpc>
              <a:buNone/>
              <a:defRPr sz="1400" spc="30" baseline="0"/>
            </a:lvl2pPr>
            <a:lvl3pPr marL="914400" indent="0">
              <a:lnSpc>
                <a:spcPts val="2400"/>
              </a:lnSpc>
              <a:buNone/>
              <a:defRPr sz="1400" spc="30" baseline="0"/>
            </a:lvl3pPr>
            <a:lvl4pPr marL="1371600" indent="0">
              <a:lnSpc>
                <a:spcPts val="2400"/>
              </a:lnSpc>
              <a:buNone/>
              <a:defRPr sz="1400" spc="30" baseline="0"/>
            </a:lvl4pPr>
            <a:lvl5pPr marL="1828800" indent="0">
              <a:lnSpc>
                <a:spcPts val="2400"/>
              </a:lnSpc>
              <a:buNone/>
              <a:defRPr sz="1400" spc="3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6781800" y="2492375"/>
            <a:ext cx="2286000" cy="2514600"/>
          </a:xfrm>
          <a:solidFill>
            <a:schemeClr val="accent2"/>
          </a:solidFill>
        </p:spPr>
        <p:txBody>
          <a:bodyPr/>
          <a:lstStyle/>
          <a:p>
            <a:r>
              <a:rPr lang="en-US" dirty="0"/>
              <a:t>Click icon to add picture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0" name="Freeform: Shape 9">
            <a:extLst>
              <a:ext uri="{FF2B5EF4-FFF2-40B4-BE49-F238E27FC236}">
                <a16:creationId xmlns:a16="http://schemas.microsoft.com/office/drawing/2014/main" id="{7CBDD4A8-3B48-439C-B601-8D04B8714324}"/>
              </a:ext>
              <a:ext uri="{C183D7F6-B498-43B3-948B-1728B52AA6E4}">
                <adec:decorative xmlns:adec="http://schemas.microsoft.com/office/drawing/2017/decorative" val="1"/>
              </a:ext>
            </a:extLst>
          </p:cNvPr>
          <p:cNvSpPr/>
          <p:nvPr userDrawn="1"/>
        </p:nvSpPr>
        <p:spPr>
          <a:xfrm rot="13547565" flipH="1">
            <a:off x="761136" y="5210984"/>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22846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5870448"/>
          </a:xfrm>
          <a:solidFill>
            <a:schemeClr val="accent1"/>
          </a:solidFill>
        </p:spPr>
        <p:txBody>
          <a:bodyPr/>
          <a:lstStyle/>
          <a:p>
            <a:r>
              <a:rPr lang="en-US" dirty="0"/>
              <a:t>Click icon to add picture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7201" y="3490624"/>
            <a:ext cx="4571999" cy="1235382"/>
          </a:xfrm>
          <a:solidFill>
            <a:schemeClr val="bg1">
              <a:alpha val="80000"/>
            </a:schemeClr>
          </a:solidFill>
        </p:spPr>
        <p:txBody>
          <a:bodyPr lIns="457200" bIns="137160" anchor="b">
            <a:normAutofit/>
          </a:bodyPr>
          <a:lstStyle>
            <a:lvl1pPr algn="l">
              <a:defRPr sz="36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7199" y="4726007"/>
            <a:ext cx="4571999" cy="1314432"/>
          </a:xfrm>
          <a:solidFill>
            <a:schemeClr val="bg1">
              <a:alpha val="80000"/>
            </a:schemeClr>
          </a:solidFill>
        </p:spPr>
        <p:txBody>
          <a:bodyPr lIns="502920" rIns="2103120">
            <a:normAutofit/>
          </a:bodyPr>
          <a:lstStyle>
            <a:lvl1pPr marL="0" indent="0" algn="l">
              <a:buNone/>
              <a:defRPr sz="1400" spc="40" baseline="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FB6E25-C828-48BC-8628-82D1E81A507C}"/>
              </a:ext>
            </a:extLst>
          </p:cNvPr>
          <p:cNvSpPr>
            <a:spLocks noGrp="1"/>
          </p:cNvSpPr>
          <p:nvPr>
            <p:ph type="dt" sz="half" idx="11"/>
          </p:nvPr>
        </p:nvSpPr>
        <p:spPr/>
        <p:txBody>
          <a:bodyPr/>
          <a:lstStyle/>
          <a:p>
            <a:r>
              <a:rPr lang="en-US" dirty="0"/>
              <a:t>20XX</a:t>
            </a:r>
          </a:p>
        </p:txBody>
      </p:sp>
      <p:sp>
        <p:nvSpPr>
          <p:cNvPr id="6" name="Footer Placeholder 5">
            <a:extLst>
              <a:ext uri="{FF2B5EF4-FFF2-40B4-BE49-F238E27FC236}">
                <a16:creationId xmlns:a16="http://schemas.microsoft.com/office/drawing/2014/main" id="{A210386C-9F0A-4DAC-822E-DEC8EA1DDEAC}"/>
              </a:ext>
            </a:extLst>
          </p:cNvPr>
          <p:cNvSpPr>
            <a:spLocks noGrp="1"/>
          </p:cNvSpPr>
          <p:nvPr>
            <p:ph type="ftr" sz="quarter" idx="12"/>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B3A59EB-A4AA-43EC-A853-BDDFB7AB3D8B}"/>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6147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val="1"/>
              </a:ext>
            </a:extLst>
          </p:cNvPr>
          <p:cNvSpPr/>
          <p:nvPr userDrawn="1"/>
        </p:nvSpPr>
        <p:spPr>
          <a:xfrm>
            <a:off x="6286500" y="946404"/>
            <a:ext cx="5486400" cy="496519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199" y="2103120"/>
            <a:ext cx="3848101" cy="1325563"/>
          </a:xfrm>
        </p:spPr>
        <p:txBody>
          <a:bodyPr anchor="b" anchorCtr="0">
            <a:normAutofit/>
          </a:bodyPr>
          <a:lstStyle>
            <a:lvl1pPr>
              <a:defRPr sz="36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4697421" y="1600200"/>
            <a:ext cx="2743199" cy="3657600"/>
          </a:xfrm>
          <a:solidFill>
            <a:schemeClr val="accent1"/>
          </a:solidFill>
        </p:spPr>
        <p:txBody>
          <a:bodyPr/>
          <a:lstStyle/>
          <a:p>
            <a:r>
              <a:rPr lang="en-US" dirty="0"/>
              <a:t>Click icon to add picture</a:t>
            </a:r>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p:nvPr>
        </p:nvSpPr>
        <p:spPr>
          <a:xfrm>
            <a:off x="8312614" y="1893262"/>
            <a:ext cx="2743200" cy="3071477"/>
          </a:xfrm>
        </p:spPr>
        <p:txBody>
          <a:bodyPr anchor="ctr" anchorCtr="0">
            <a:normAutofit/>
          </a:bodyPr>
          <a:lstStyle>
            <a:lvl1pPr marL="285750" indent="-285750">
              <a:lnSpc>
                <a:spcPct val="100000"/>
              </a:lnSpc>
              <a:buFont typeface="Arial" panose="020B0604020202020204" pitchFamily="34" charset="0"/>
              <a:buChar char="•"/>
              <a:defRPr sz="1800">
                <a:solidFill>
                  <a:schemeClr val="tx1">
                    <a:lumMod val="75000"/>
                    <a:lumOff val="25000"/>
                  </a:schemeClr>
                </a:solidFill>
              </a:defRPr>
            </a:lvl1pPr>
            <a:lvl2pPr marL="742950" indent="-285750">
              <a:lnSpc>
                <a:spcPct val="100000"/>
              </a:lnSpc>
              <a:buFont typeface="Arial" panose="020B0604020202020204" pitchFamily="34" charset="0"/>
              <a:buChar char="•"/>
              <a:defRPr sz="2000"/>
            </a:lvl2pPr>
            <a:lvl3pPr marL="1200150" indent="-285750">
              <a:lnSpc>
                <a:spcPct val="100000"/>
              </a:lnSpc>
              <a:buFont typeface="Arial" panose="020B0604020202020204" pitchFamily="34" charset="0"/>
              <a:buChar char="•"/>
              <a:defRPr sz="2000"/>
            </a:lvl3pPr>
            <a:lvl4pPr marL="1657350" indent="-285750">
              <a:lnSpc>
                <a:spcPct val="100000"/>
              </a:lnSpc>
              <a:buFont typeface="Arial" panose="020B0604020202020204" pitchFamily="34" charset="0"/>
              <a:buChar char="•"/>
              <a:defRPr sz="2000"/>
            </a:lvl4pPr>
            <a:lvl5pPr marL="2114550" indent="-285750">
              <a:lnSpc>
                <a:spcPct val="100000"/>
              </a:lnSpc>
              <a:buFont typeface="Arial" panose="020B0604020202020204" pitchFamily="34" charset="0"/>
              <a:buChar char="•"/>
              <a:defRPr sz="2000"/>
            </a:lvl5pPr>
          </a:lstStyle>
          <a:p>
            <a:pPr lvl="0"/>
            <a:r>
              <a:rPr lang="en-US"/>
              <a:t>Click to edit Master text styles</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7" name="Freeform: Shape 6">
            <a:extLst>
              <a:ext uri="{FF2B5EF4-FFF2-40B4-BE49-F238E27FC236}">
                <a16:creationId xmlns:a16="http://schemas.microsoft.com/office/drawing/2014/main" id="{4ECB9306-A7FD-4B22-8E8A-E0B8D7862BCE}"/>
              </a:ext>
              <a:ext uri="{C183D7F6-B498-43B3-948B-1728B52AA6E4}">
                <adec:decorative xmlns:adec="http://schemas.microsoft.com/office/drawing/2017/decorative" val="1"/>
              </a:ext>
            </a:extLst>
          </p:cNvPr>
          <p:cNvSpPr/>
          <p:nvPr userDrawn="1"/>
        </p:nvSpPr>
        <p:spPr>
          <a:xfrm rot="13547565" flipH="1">
            <a:off x="624728" y="3747150"/>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25538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6312583" y="2102720"/>
            <a:ext cx="5422217" cy="1325563"/>
          </a:xfrm>
        </p:spPr>
        <p:txBody>
          <a:bodyPr anchor="b" anchorCtr="0">
            <a:normAutofit/>
          </a:bodyPr>
          <a:lstStyle>
            <a:lvl1pPr>
              <a:defRPr sz="36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457200" y="1143000"/>
            <a:ext cx="5486400" cy="4572000"/>
          </a:xfrm>
          <a:solidFill>
            <a:schemeClr val="accent1"/>
          </a:solidFill>
        </p:spPr>
        <p:txBody>
          <a:bodyPr/>
          <a:lstStyle/>
          <a:p>
            <a:r>
              <a:rPr lang="en-US" dirty="0"/>
              <a:t>Click icon to add picture</a:t>
            </a:r>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p:nvPr>
        </p:nvSpPr>
        <p:spPr>
          <a:xfrm>
            <a:off x="6309360" y="3500407"/>
            <a:ext cx="4572000" cy="1888373"/>
          </a:xfrm>
        </p:spPr>
        <p:txBody>
          <a:bodyPr>
            <a:normAutofit/>
          </a:bodyPr>
          <a:lstStyle>
            <a:lvl1pPr marL="0" indent="0">
              <a:lnSpc>
                <a:spcPts val="2400"/>
              </a:lnSpc>
              <a:buFont typeface="Arial" panose="020B0604020202020204" pitchFamily="34" charset="0"/>
              <a:buNone/>
              <a:defRPr sz="1400" spc="30" baseline="0">
                <a:solidFill>
                  <a:schemeClr val="bg2">
                    <a:lumMod val="50000"/>
                  </a:schemeClr>
                </a:solidFill>
              </a:defRPr>
            </a:lvl1pPr>
            <a:lvl2pPr marL="457200" indent="0">
              <a:lnSpc>
                <a:spcPts val="2400"/>
              </a:lnSpc>
              <a:buFont typeface="Arial" panose="020B0604020202020204" pitchFamily="34" charset="0"/>
              <a:buNone/>
              <a:defRPr sz="1400" spc="30" baseline="0">
                <a:solidFill>
                  <a:schemeClr val="bg2">
                    <a:lumMod val="50000"/>
                  </a:schemeClr>
                </a:solidFill>
              </a:defRPr>
            </a:lvl2pPr>
            <a:lvl3pPr marL="914400" indent="0">
              <a:lnSpc>
                <a:spcPts val="2400"/>
              </a:lnSpc>
              <a:buFont typeface="Arial" panose="020B0604020202020204" pitchFamily="34" charset="0"/>
              <a:buNone/>
              <a:defRPr sz="1400" spc="30" baseline="0">
                <a:solidFill>
                  <a:schemeClr val="bg2">
                    <a:lumMod val="50000"/>
                  </a:schemeClr>
                </a:solidFill>
              </a:defRPr>
            </a:lvl3pPr>
            <a:lvl4pPr marL="1371600" indent="0">
              <a:lnSpc>
                <a:spcPts val="2400"/>
              </a:lnSpc>
              <a:buFont typeface="Arial" panose="020B0604020202020204" pitchFamily="34" charset="0"/>
              <a:buNone/>
              <a:defRPr sz="1400" spc="30" baseline="0">
                <a:solidFill>
                  <a:schemeClr val="bg2">
                    <a:lumMod val="50000"/>
                  </a:schemeClr>
                </a:solidFill>
              </a:defRPr>
            </a:lvl4pPr>
            <a:lvl5pPr marL="1828800" indent="0">
              <a:lnSpc>
                <a:spcPts val="2400"/>
              </a:lnSpc>
              <a:buFont typeface="Arial" panose="020B0604020202020204" pitchFamily="34" charset="0"/>
              <a:buNone/>
              <a:defRPr sz="1400" spc="30" baseline="0">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13965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524" y="-2"/>
            <a:ext cx="12188952" cy="4572000"/>
          </a:xfrm>
          <a:solidFill>
            <a:schemeClr val="accent1"/>
          </a:solidFill>
        </p:spPr>
        <p:txBody>
          <a:bodyPr/>
          <a:lstStyle/>
          <a:p>
            <a:r>
              <a:rPr lang="en-US" dirty="0"/>
              <a:t>Click icon to add picture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524000" y="4667250"/>
            <a:ext cx="9144000" cy="1212182"/>
          </a:xfrm>
        </p:spPr>
        <p:txBody>
          <a:bodyPr anchor="b">
            <a:normAutofit/>
          </a:bodyPr>
          <a:lstStyle>
            <a:lvl1pPr algn="ctr">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5971507"/>
            <a:ext cx="9144000" cy="524794"/>
          </a:xfrm>
        </p:spPr>
        <p:txBody>
          <a:bodyPr>
            <a:normAutofit/>
          </a:bodyPr>
          <a:lstStyle>
            <a:lvl1pPr marL="0" indent="0" algn="ctr">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4936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a:extLst>
              <a:ext uri="{FF2B5EF4-FFF2-40B4-BE49-F238E27FC236}">
                <a16:creationId xmlns:a16="http://schemas.microsoft.com/office/drawing/2014/main" id="{842BA18D-167B-42CD-8DD5-844A20873AAA}"/>
              </a:ext>
            </a:extLst>
          </p:cNvPr>
          <p:cNvSpPr>
            <a:spLocks noGrp="1"/>
          </p:cNvSpPr>
          <p:nvPr>
            <p:ph type="dt" sz="half" idx="10"/>
          </p:nvPr>
        </p:nvSpPr>
        <p:spPr>
          <a:xfrm>
            <a:off x="457200" y="6356350"/>
            <a:ext cx="2743200" cy="365125"/>
          </a:xfrm>
        </p:spPr>
        <p:txBody>
          <a:bodyPr/>
          <a:lstStyle/>
          <a:p>
            <a:r>
              <a:rPr lang="en-US" dirty="0"/>
              <a:t>20XX</a:t>
            </a:r>
          </a:p>
        </p:txBody>
      </p:sp>
      <p:sp>
        <p:nvSpPr>
          <p:cNvPr id="7" name="Footer Placeholder 3">
            <a:extLst>
              <a:ext uri="{FF2B5EF4-FFF2-40B4-BE49-F238E27FC236}">
                <a16:creationId xmlns:a16="http://schemas.microsoft.com/office/drawing/2014/main" id="{519A9BF1-35FD-4BDE-9C59-E08CB7A7078D}"/>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8" name="Slide Number Placeholder 4">
            <a:extLst>
              <a:ext uri="{FF2B5EF4-FFF2-40B4-BE49-F238E27FC236}">
                <a16:creationId xmlns:a16="http://schemas.microsoft.com/office/drawing/2014/main" id="{F02A2A47-BED9-43DF-8914-AD1EB274F523}"/>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65820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6232491" y="946404"/>
            <a:ext cx="5486400" cy="4965192"/>
          </a:xfrm>
          <a:solidFill>
            <a:schemeClr val="accent1"/>
          </a:solidFill>
        </p:spPr>
        <p:txBody>
          <a:bodyPr/>
          <a:lstStyle/>
          <a:p>
            <a:r>
              <a:rPr lang="en-US" dirty="0"/>
              <a:t>Click icon to add picture</a:t>
            </a:r>
          </a:p>
        </p:txBody>
      </p:sp>
      <p:sp>
        <p:nvSpPr>
          <p:cNvPr id="2" name="Title 1">
            <a:extLst>
              <a:ext uri="{FF2B5EF4-FFF2-40B4-BE49-F238E27FC236}">
                <a16:creationId xmlns:a16="http://schemas.microsoft.com/office/drawing/2014/main" id="{EDC4857A-B6DC-4F0A-AD6B-243F6C085554}"/>
              </a:ext>
            </a:extLst>
          </p:cNvPr>
          <p:cNvSpPr>
            <a:spLocks noGrp="1"/>
          </p:cNvSpPr>
          <p:nvPr>
            <p:ph type="title" hasCustomPrompt="1"/>
          </p:nvPr>
        </p:nvSpPr>
        <p:spPr>
          <a:xfrm>
            <a:off x="473109" y="2386584"/>
            <a:ext cx="4315968" cy="2084832"/>
          </a:xfrm>
        </p:spPr>
        <p:txBody>
          <a:bodyPr anchor="t">
            <a:normAutofit/>
          </a:bodyPr>
          <a:lstStyle>
            <a:lvl1pPr>
              <a:defRPr sz="3400" spc="0" baseline="0">
                <a:solidFill>
                  <a:schemeClr val="bg2">
                    <a:lumMod val="75000"/>
                  </a:schemeClr>
                </a:solidFill>
              </a:defRPr>
            </a:lvl1pPr>
          </a:lstStyle>
          <a:p>
            <a:r>
              <a:rPr lang="en-US" dirty="0"/>
              <a:t>Click to add title</a:t>
            </a:r>
          </a:p>
        </p:txBody>
      </p:sp>
      <p:sp>
        <p:nvSpPr>
          <p:cNvPr id="13" name="Text Placeholder 6">
            <a:extLst>
              <a:ext uri="{FF2B5EF4-FFF2-40B4-BE49-F238E27FC236}">
                <a16:creationId xmlns:a16="http://schemas.microsoft.com/office/drawing/2014/main" id="{D8717D35-8E1B-4C94-BA72-91D4DCA6576C}"/>
              </a:ext>
            </a:extLst>
          </p:cNvPr>
          <p:cNvSpPr>
            <a:spLocks noGrp="1"/>
          </p:cNvSpPr>
          <p:nvPr>
            <p:ph type="body" sz="quarter" idx="15" hasCustomPrompt="1"/>
          </p:nvPr>
        </p:nvSpPr>
        <p:spPr>
          <a:xfrm>
            <a:off x="457200" y="4471416"/>
            <a:ext cx="3584448" cy="637674"/>
          </a:xfrm>
        </p:spPr>
        <p:txBody>
          <a:bodyPr anchor="ctr" anchorCtr="0">
            <a:normAutofit/>
          </a:bodyPr>
          <a:lstStyle>
            <a:lvl1pPr marL="0" indent="0">
              <a:lnSpc>
                <a:spcPct val="100000"/>
              </a:lnSpc>
              <a:buFont typeface="Arial" panose="020B0604020202020204" pitchFamily="34" charset="0"/>
              <a:buNone/>
              <a:defRPr sz="1600" spc="100" baseline="0">
                <a:solidFill>
                  <a:schemeClr val="bg2">
                    <a:lumMod val="50000"/>
                  </a:schemeClr>
                </a:solidFill>
                <a:latin typeface="+mn-lt"/>
              </a:defRPr>
            </a:lvl1pPr>
            <a:lvl2pPr marL="457200" indent="0">
              <a:lnSpc>
                <a:spcPct val="100000"/>
              </a:lnSpc>
              <a:buFont typeface="Arial" panose="020B0604020202020204" pitchFamily="34" charset="0"/>
              <a:buNone/>
              <a:defRPr sz="2000">
                <a:latin typeface="+mj-lt"/>
              </a:defRPr>
            </a:lvl2pPr>
            <a:lvl3pPr marL="914400" indent="0">
              <a:lnSpc>
                <a:spcPct val="100000"/>
              </a:lnSpc>
              <a:buFont typeface="Arial" panose="020B0604020202020204" pitchFamily="34" charset="0"/>
              <a:buNone/>
              <a:defRPr sz="2000">
                <a:latin typeface="+mj-lt"/>
              </a:defRPr>
            </a:lvl3pPr>
            <a:lvl4pPr marL="1371600" indent="0">
              <a:lnSpc>
                <a:spcPct val="100000"/>
              </a:lnSpc>
              <a:buFont typeface="Arial" panose="020B0604020202020204" pitchFamily="34" charset="0"/>
              <a:buNone/>
              <a:defRPr sz="2000">
                <a:latin typeface="+mj-lt"/>
              </a:defRPr>
            </a:lvl4pPr>
            <a:lvl5pPr marL="1828800" indent="0">
              <a:lnSpc>
                <a:spcPct val="100000"/>
              </a:lnSpc>
              <a:buFont typeface="Arial" panose="020B0604020202020204" pitchFamily="34" charset="0"/>
              <a:buNone/>
              <a:defRPr sz="2000">
                <a:latin typeface="+mj-lt"/>
              </a:defRPr>
            </a:lvl5pPr>
          </a:lstStyle>
          <a:p>
            <a:pPr lvl="0"/>
            <a:r>
              <a:rPr lang="en-US" dirty="0"/>
              <a:t>CLICK TO EDIT MASTER TEXT STYLES</a:t>
            </a:r>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5093208" y="1600200"/>
            <a:ext cx="2286000" cy="3657600"/>
          </a:xfrm>
          <a:solidFill>
            <a:schemeClr val="accent1"/>
          </a:solidFill>
        </p:spPr>
        <p:txBody>
          <a:bodyPr/>
          <a:lstStyle/>
          <a:p>
            <a:r>
              <a:rPr lang="en-US" dirty="0"/>
              <a:t>Click icon to add picture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9" name="Freeform: Shape 8">
            <a:extLst>
              <a:ext uri="{FF2B5EF4-FFF2-40B4-BE49-F238E27FC236}">
                <a16:creationId xmlns:a16="http://schemas.microsoft.com/office/drawing/2014/main" id="{FBB5B262-532A-4EE4-98E7-0EB6A8C56003}"/>
              </a:ext>
              <a:ext uri="{C183D7F6-B498-43B3-948B-1728B52AA6E4}">
                <adec:decorative xmlns:adec="http://schemas.microsoft.com/office/drawing/2017/decorative" val="1"/>
              </a:ext>
            </a:extLst>
          </p:cNvPr>
          <p:cNvSpPr/>
          <p:nvPr userDrawn="1"/>
        </p:nvSpPr>
        <p:spPr>
          <a:xfrm rot="13547565" flipH="1">
            <a:off x="1727251" y="114592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381000"/>
            <a:ext cx="11277600" cy="1325563"/>
          </a:xfrm>
        </p:spPr>
        <p:txBody>
          <a:bodyPr>
            <a:normAutofit/>
          </a:bodyPr>
          <a:lstStyle>
            <a:lvl1pPr>
              <a:defRPr sz="36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457200" y="1806318"/>
            <a:ext cx="2286000" cy="3200400"/>
          </a:xfrm>
          <a:solidFill>
            <a:schemeClr val="accent2"/>
          </a:solidFill>
        </p:spPr>
        <p:txBody>
          <a:bodyPr/>
          <a:lstStyle/>
          <a:p>
            <a:r>
              <a:rPr lang="en-US" dirty="0"/>
              <a:t>Click icon to add picture</a:t>
            </a:r>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3429000" y="1806318"/>
            <a:ext cx="2286000" cy="3200400"/>
          </a:xfrm>
          <a:solidFill>
            <a:schemeClr val="accent2"/>
          </a:solidFill>
        </p:spPr>
        <p:txBody>
          <a:bodyPr/>
          <a:lstStyle/>
          <a:p>
            <a:r>
              <a:rPr lang="en-US" dirty="0"/>
              <a:t>Click icon to add picture</a:t>
            </a:r>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6477000" y="1806318"/>
            <a:ext cx="2286000" cy="3200400"/>
          </a:xfrm>
          <a:solidFill>
            <a:schemeClr val="accent2"/>
          </a:solidFill>
        </p:spPr>
        <p:txBody>
          <a:bodyPr/>
          <a:lstStyle/>
          <a:p>
            <a:r>
              <a:rPr lang="en-US" dirty="0"/>
              <a:t>Click icon to add picture</a:t>
            </a:r>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9452808" y="1806318"/>
            <a:ext cx="2286000" cy="3200400"/>
          </a:xfrm>
          <a:solidFill>
            <a:schemeClr val="accent2"/>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379376"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379376"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3351175"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3351174"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6399176"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6399175"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9374985"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9374984"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480444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477256" y="1722086"/>
            <a:ext cx="2286000" cy="1371600"/>
          </a:xfrm>
          <a:solidFill>
            <a:schemeClr val="accent2"/>
          </a:solidFill>
        </p:spPr>
        <p:txBody>
          <a:bodyPr/>
          <a:lstStyle/>
          <a:p>
            <a:r>
              <a:rPr lang="en-US" dirty="0"/>
              <a:t>Click icon to add picture</a:t>
            </a:r>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3429000" y="1722086"/>
            <a:ext cx="2286000" cy="1371600"/>
          </a:xfrm>
          <a:solidFill>
            <a:schemeClr val="accent2"/>
          </a:solidFill>
        </p:spPr>
        <p:txBody>
          <a:bodyPr/>
          <a:lstStyle/>
          <a:p>
            <a:r>
              <a:rPr lang="en-US" dirty="0"/>
              <a:t>Click icon to add picture</a:t>
            </a:r>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6477000" y="1722086"/>
            <a:ext cx="2286000" cy="1371600"/>
          </a:xfrm>
          <a:solidFill>
            <a:schemeClr val="accent2"/>
          </a:solidFill>
        </p:spPr>
        <p:txBody>
          <a:bodyPr/>
          <a:lstStyle/>
          <a:p>
            <a:r>
              <a:rPr lang="en-US" dirty="0"/>
              <a:t>Click icon to add picture</a:t>
            </a:r>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9440776" y="1722086"/>
            <a:ext cx="2286000" cy="1371600"/>
          </a:xfrm>
          <a:solidFill>
            <a:schemeClr val="accent2"/>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379977"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379976"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3331719"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3331718"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6379720"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6379719"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9343497"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9343496"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46" name="Picture Placeholder 6">
            <a:extLst>
              <a:ext uri="{FF2B5EF4-FFF2-40B4-BE49-F238E27FC236}">
                <a16:creationId xmlns:a16="http://schemas.microsoft.com/office/drawing/2014/main" id="{3896D737-6139-4405-A7F2-E08C421815DD}"/>
              </a:ext>
            </a:extLst>
          </p:cNvPr>
          <p:cNvSpPr>
            <a:spLocks noGrp="1"/>
          </p:cNvSpPr>
          <p:nvPr>
            <p:ph type="pic" sz="quarter" idx="25"/>
          </p:nvPr>
        </p:nvSpPr>
        <p:spPr>
          <a:xfrm>
            <a:off x="497304" y="4076273"/>
            <a:ext cx="2286000" cy="1371600"/>
          </a:xfrm>
          <a:solidFill>
            <a:schemeClr val="accent2"/>
          </a:solidFill>
        </p:spPr>
        <p:txBody>
          <a:bodyPr/>
          <a:lstStyle/>
          <a:p>
            <a:r>
              <a:rPr lang="en-US" dirty="0"/>
              <a:t>Click icon to add picture</a:t>
            </a:r>
          </a:p>
        </p:txBody>
      </p:sp>
      <p:sp>
        <p:nvSpPr>
          <p:cNvPr id="47" name="Picture Placeholder 6">
            <a:extLst>
              <a:ext uri="{FF2B5EF4-FFF2-40B4-BE49-F238E27FC236}">
                <a16:creationId xmlns:a16="http://schemas.microsoft.com/office/drawing/2014/main" id="{721A36A5-FCF3-4EE8-B5F2-41805C3F6A6C}"/>
              </a:ext>
            </a:extLst>
          </p:cNvPr>
          <p:cNvSpPr>
            <a:spLocks noGrp="1"/>
          </p:cNvSpPr>
          <p:nvPr>
            <p:ph type="pic" sz="quarter" idx="26"/>
          </p:nvPr>
        </p:nvSpPr>
        <p:spPr>
          <a:xfrm>
            <a:off x="3449048" y="4076273"/>
            <a:ext cx="2286000" cy="1371600"/>
          </a:xfrm>
          <a:solidFill>
            <a:schemeClr val="accent2"/>
          </a:solidFill>
        </p:spPr>
        <p:txBody>
          <a:bodyPr/>
          <a:lstStyle/>
          <a:p>
            <a:r>
              <a:rPr lang="en-US" dirty="0"/>
              <a:t>Click icon to add picture</a:t>
            </a:r>
          </a:p>
        </p:txBody>
      </p:sp>
      <p:sp>
        <p:nvSpPr>
          <p:cNvPr id="48" name="Picture Placeholder 6">
            <a:extLst>
              <a:ext uri="{FF2B5EF4-FFF2-40B4-BE49-F238E27FC236}">
                <a16:creationId xmlns:a16="http://schemas.microsoft.com/office/drawing/2014/main" id="{1630D673-CB21-40A3-A7BE-C996B20D681F}"/>
              </a:ext>
            </a:extLst>
          </p:cNvPr>
          <p:cNvSpPr>
            <a:spLocks noGrp="1"/>
          </p:cNvSpPr>
          <p:nvPr>
            <p:ph type="pic" sz="quarter" idx="27"/>
          </p:nvPr>
        </p:nvSpPr>
        <p:spPr>
          <a:xfrm>
            <a:off x="6497048" y="4076273"/>
            <a:ext cx="2286000" cy="1371600"/>
          </a:xfrm>
          <a:solidFill>
            <a:schemeClr val="accent2"/>
          </a:solidFill>
        </p:spPr>
        <p:txBody>
          <a:bodyPr/>
          <a:lstStyle/>
          <a:p>
            <a:r>
              <a:rPr lang="en-US" dirty="0"/>
              <a:t>Click icon to add picture</a:t>
            </a:r>
          </a:p>
        </p:txBody>
      </p:sp>
      <p:sp>
        <p:nvSpPr>
          <p:cNvPr id="49" name="Picture Placeholder 6">
            <a:extLst>
              <a:ext uri="{FF2B5EF4-FFF2-40B4-BE49-F238E27FC236}">
                <a16:creationId xmlns:a16="http://schemas.microsoft.com/office/drawing/2014/main" id="{0C83EF20-1DF8-43B4-B982-A382FF884E20}"/>
              </a:ext>
            </a:extLst>
          </p:cNvPr>
          <p:cNvSpPr>
            <a:spLocks noGrp="1"/>
          </p:cNvSpPr>
          <p:nvPr>
            <p:ph type="pic" sz="quarter" idx="28"/>
          </p:nvPr>
        </p:nvSpPr>
        <p:spPr>
          <a:xfrm>
            <a:off x="9460824" y="4076273"/>
            <a:ext cx="2286000" cy="1371600"/>
          </a:xfrm>
          <a:solidFill>
            <a:schemeClr val="accent2"/>
          </a:solidFill>
        </p:spPr>
        <p:txBody>
          <a:bodyPr/>
          <a:lstStyle/>
          <a:p>
            <a:r>
              <a:rPr lang="en-US" dirty="0"/>
              <a:t>Click icon to add picture</a:t>
            </a:r>
          </a:p>
        </p:txBody>
      </p:sp>
      <p:sp>
        <p:nvSpPr>
          <p:cNvPr id="50" name="Text Placeholder 12">
            <a:extLst>
              <a:ext uri="{FF2B5EF4-FFF2-40B4-BE49-F238E27FC236}">
                <a16:creationId xmlns:a16="http://schemas.microsoft.com/office/drawing/2014/main" id="{1FD09C98-5809-41AD-B215-493A3D741A2A}"/>
              </a:ext>
            </a:extLst>
          </p:cNvPr>
          <p:cNvSpPr>
            <a:spLocks noGrp="1"/>
          </p:cNvSpPr>
          <p:nvPr>
            <p:ph type="body" sz="quarter" idx="29" hasCustomPrompt="1"/>
          </p:nvPr>
        </p:nvSpPr>
        <p:spPr>
          <a:xfrm>
            <a:off x="400025"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1" name="Text Placeholder 14">
            <a:extLst>
              <a:ext uri="{FF2B5EF4-FFF2-40B4-BE49-F238E27FC236}">
                <a16:creationId xmlns:a16="http://schemas.microsoft.com/office/drawing/2014/main" id="{9E3214F0-FC83-402F-BAC5-ED4827532778}"/>
              </a:ext>
            </a:extLst>
          </p:cNvPr>
          <p:cNvSpPr>
            <a:spLocks noGrp="1"/>
          </p:cNvSpPr>
          <p:nvPr>
            <p:ph type="body" sz="quarter" idx="30" hasCustomPrompt="1"/>
          </p:nvPr>
        </p:nvSpPr>
        <p:spPr>
          <a:xfrm>
            <a:off x="400024"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2" name="Text Placeholder 12">
            <a:extLst>
              <a:ext uri="{FF2B5EF4-FFF2-40B4-BE49-F238E27FC236}">
                <a16:creationId xmlns:a16="http://schemas.microsoft.com/office/drawing/2014/main" id="{39B0FB7F-A1FC-40D1-ACFC-C3C966F9BCA4}"/>
              </a:ext>
            </a:extLst>
          </p:cNvPr>
          <p:cNvSpPr>
            <a:spLocks noGrp="1"/>
          </p:cNvSpPr>
          <p:nvPr>
            <p:ph type="body" sz="quarter" idx="31" hasCustomPrompt="1"/>
          </p:nvPr>
        </p:nvSpPr>
        <p:spPr>
          <a:xfrm>
            <a:off x="3351767"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3" name="Text Placeholder 14">
            <a:extLst>
              <a:ext uri="{FF2B5EF4-FFF2-40B4-BE49-F238E27FC236}">
                <a16:creationId xmlns:a16="http://schemas.microsoft.com/office/drawing/2014/main" id="{15EB3CBA-DD9B-449B-9B72-191780177135}"/>
              </a:ext>
            </a:extLst>
          </p:cNvPr>
          <p:cNvSpPr>
            <a:spLocks noGrp="1"/>
          </p:cNvSpPr>
          <p:nvPr>
            <p:ph type="body" sz="quarter" idx="32" hasCustomPrompt="1"/>
          </p:nvPr>
        </p:nvSpPr>
        <p:spPr>
          <a:xfrm>
            <a:off x="3351766"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4" name="Text Placeholder 12">
            <a:extLst>
              <a:ext uri="{FF2B5EF4-FFF2-40B4-BE49-F238E27FC236}">
                <a16:creationId xmlns:a16="http://schemas.microsoft.com/office/drawing/2014/main" id="{BA47B66D-8891-4AE7-98BE-3CFE9CDB571E}"/>
              </a:ext>
            </a:extLst>
          </p:cNvPr>
          <p:cNvSpPr>
            <a:spLocks noGrp="1"/>
          </p:cNvSpPr>
          <p:nvPr>
            <p:ph type="body" sz="quarter" idx="33" hasCustomPrompt="1"/>
          </p:nvPr>
        </p:nvSpPr>
        <p:spPr>
          <a:xfrm>
            <a:off x="6399768"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5" name="Text Placeholder 14">
            <a:extLst>
              <a:ext uri="{FF2B5EF4-FFF2-40B4-BE49-F238E27FC236}">
                <a16:creationId xmlns:a16="http://schemas.microsoft.com/office/drawing/2014/main" id="{929AE99A-6054-4B2F-B99D-FE4F682613DA}"/>
              </a:ext>
            </a:extLst>
          </p:cNvPr>
          <p:cNvSpPr>
            <a:spLocks noGrp="1"/>
          </p:cNvSpPr>
          <p:nvPr>
            <p:ph type="body" sz="quarter" idx="34" hasCustomPrompt="1"/>
          </p:nvPr>
        </p:nvSpPr>
        <p:spPr>
          <a:xfrm>
            <a:off x="6399767"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6" name="Text Placeholder 12">
            <a:extLst>
              <a:ext uri="{FF2B5EF4-FFF2-40B4-BE49-F238E27FC236}">
                <a16:creationId xmlns:a16="http://schemas.microsoft.com/office/drawing/2014/main" id="{D1F32591-7BBD-4006-AEA0-29F43CDADCED}"/>
              </a:ext>
            </a:extLst>
          </p:cNvPr>
          <p:cNvSpPr>
            <a:spLocks noGrp="1"/>
          </p:cNvSpPr>
          <p:nvPr>
            <p:ph type="body" sz="quarter" idx="35" hasCustomPrompt="1"/>
          </p:nvPr>
        </p:nvSpPr>
        <p:spPr>
          <a:xfrm>
            <a:off x="9363545"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7" name="Text Placeholder 14">
            <a:extLst>
              <a:ext uri="{FF2B5EF4-FFF2-40B4-BE49-F238E27FC236}">
                <a16:creationId xmlns:a16="http://schemas.microsoft.com/office/drawing/2014/main" id="{7BC780CD-8E77-4D0E-A436-DCB2AA0C15CD}"/>
              </a:ext>
            </a:extLst>
          </p:cNvPr>
          <p:cNvSpPr>
            <a:spLocks noGrp="1"/>
          </p:cNvSpPr>
          <p:nvPr>
            <p:ph type="body" sz="quarter" idx="36" hasCustomPrompt="1"/>
          </p:nvPr>
        </p:nvSpPr>
        <p:spPr>
          <a:xfrm>
            <a:off x="9363544"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6622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3600" spc="30" baseline="0">
                <a:solidFill>
                  <a:schemeClr val="bg1">
                    <a:lumMod val="50000"/>
                  </a:schemeClr>
                </a:solidFill>
              </a:defRPr>
            </a:lvl1pPr>
          </a:lstStyle>
          <a:p>
            <a:r>
              <a:rPr lang="en-US" dirty="0"/>
              <a:t>CLICK TO ADD 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7698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62B82C-34E9-4F3B-9B0F-A3207161C41E}"/>
              </a:ext>
            </a:extLst>
          </p:cNvPr>
          <p:cNvSpPr/>
          <p:nvPr userDrawn="1"/>
        </p:nvSpPr>
        <p:spPr>
          <a:xfrm>
            <a:off x="10820400" y="813816"/>
            <a:ext cx="1371600" cy="457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57200" y="381000"/>
            <a:ext cx="11277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57200" y="1825625"/>
            <a:ext cx="11277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70" r:id="rId4"/>
    <p:sldLayoutId id="2147483672" r:id="rId5"/>
    <p:sldLayoutId id="2147483654" r:id="rId6"/>
    <p:sldLayoutId id="2147483658" r:id="rId7"/>
    <p:sldLayoutId id="2147483660" r:id="rId8"/>
    <p:sldLayoutId id="2147483671" r:id="rId9"/>
    <p:sldLayoutId id="2147483650" r:id="rId10"/>
    <p:sldLayoutId id="2147483667" r:id="rId11"/>
    <p:sldLayoutId id="2147483668" r:id="rId12"/>
    <p:sldLayoutId id="2147483662" r:id="rId13"/>
    <p:sldLayoutId id="2147483669" r:id="rId14"/>
  </p:sldLayoutIdLst>
  <p:hf hdr="0"/>
  <p:txStyles>
    <p:titleStyle>
      <a:lvl1pPr algn="l" defTabSz="914400" rtl="0" eaLnBrk="1" latinLnBrk="0" hangingPunct="1">
        <a:lnSpc>
          <a:spcPct val="90000"/>
        </a:lnSpc>
        <a:spcBef>
          <a:spcPct val="0"/>
        </a:spcBef>
        <a:buNone/>
        <a:defRPr sz="3600" kern="1200" spc="30" baseline="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88" userDrawn="1">
          <p15:clr>
            <a:srgbClr val="547EBF"/>
          </p15:clr>
        </p15:guide>
        <p15:guide id="4" orient="horz" pos="240" userDrawn="1">
          <p15:clr>
            <a:srgbClr val="547EBF"/>
          </p15:clr>
        </p15:guide>
        <p15:guide id="5" pos="7392"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olicy.ucop.edu/doc/2500633/NSF-NASA_COIDisclosure"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research.ucdavis.edu/proposals-grants-contracts/spo/spo-proposal/#prep"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new.nsf.gov/policies/pappg/24-1" TargetMode="Externa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kngilmore@ucdavis.edu" TargetMode="External"/><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 up of frosty pine leaves&#10;">
            <a:extLst>
              <a:ext uri="{FF2B5EF4-FFF2-40B4-BE49-F238E27FC236}">
                <a16:creationId xmlns:a16="http://schemas.microsoft.com/office/drawing/2014/main" id="{E700099C-08E5-415B-A866-CD9A073DCD9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458724" y="411480"/>
            <a:ext cx="11274552" cy="6035040"/>
          </a:xfrm>
        </p:spPr>
      </p:pic>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442858" y="3236494"/>
            <a:ext cx="7085284" cy="1448385"/>
          </a:xfrm>
        </p:spPr>
        <p:txBody>
          <a:bodyPr>
            <a:normAutofit/>
          </a:bodyPr>
          <a:lstStyle/>
          <a:p>
            <a:r>
              <a:rPr lang="en-US" dirty="0"/>
              <a:t>Research Administration Forum</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458724" y="4684879"/>
            <a:ext cx="7069418" cy="524794"/>
          </a:xfrm>
        </p:spPr>
        <p:txBody>
          <a:bodyPr>
            <a:normAutofit/>
          </a:bodyPr>
          <a:lstStyle/>
          <a:p>
            <a:r>
              <a:rPr lang="en-US" sz="2800" dirty="0"/>
              <a:t>January 2024</a:t>
            </a:r>
          </a:p>
        </p:txBody>
      </p:sp>
    </p:spTree>
    <p:extLst>
      <p:ext uri="{BB962C8B-B14F-4D97-AF65-F5344CB8AC3E}">
        <p14:creationId xmlns:p14="http://schemas.microsoft.com/office/powerpoint/2010/main" val="225930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457199" y="2103120"/>
            <a:ext cx="3848101" cy="1325563"/>
          </a:xfrm>
        </p:spPr>
        <p:txBody>
          <a:bodyPr/>
          <a:lstStyle/>
          <a:p>
            <a:r>
              <a:rPr lang="en-US" dirty="0"/>
              <a:t>AGENDA</a:t>
            </a:r>
          </a:p>
        </p:txBody>
      </p:sp>
      <p:pic>
        <p:nvPicPr>
          <p:cNvPr id="11" name="Picture Placeholder 10" descr="A snowy field with snow covered trees and blue skies">
            <a:extLst>
              <a:ext uri="{FF2B5EF4-FFF2-40B4-BE49-F238E27FC236}">
                <a16:creationId xmlns:a16="http://schemas.microsoft.com/office/drawing/2014/main" id="{5605CAF4-87E0-4A20-9AC1-E42F5D70BF4A}"/>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4697421" y="1600200"/>
            <a:ext cx="2743199" cy="3657600"/>
          </a:xfrm>
        </p:spPr>
      </p:pic>
      <p:sp>
        <p:nvSpPr>
          <p:cNvPr id="4" name="Text Placeholder 3">
            <a:extLst>
              <a:ext uri="{FF2B5EF4-FFF2-40B4-BE49-F238E27FC236}">
                <a16:creationId xmlns:a16="http://schemas.microsoft.com/office/drawing/2014/main" id="{DA821450-3024-4103-98AE-6D80CECEDA41}"/>
              </a:ext>
            </a:extLst>
          </p:cNvPr>
          <p:cNvSpPr>
            <a:spLocks noGrp="1"/>
          </p:cNvSpPr>
          <p:nvPr>
            <p:ph type="body" sz="quarter" idx="16"/>
          </p:nvPr>
        </p:nvSpPr>
        <p:spPr>
          <a:xfrm>
            <a:off x="8312613" y="1893262"/>
            <a:ext cx="3422187" cy="3071477"/>
          </a:xfrm>
        </p:spPr>
        <p:txBody>
          <a:bodyPr anchor="ctr" anchorCtr="0">
            <a:normAutofit/>
          </a:bodyPr>
          <a:lstStyle/>
          <a:p>
            <a:r>
              <a:rPr lang="en-US" dirty="0"/>
              <a:t>Form 800s – NASA</a:t>
            </a:r>
          </a:p>
          <a:p>
            <a:r>
              <a:rPr lang="en-US" dirty="0"/>
              <a:t>IPF Reminders</a:t>
            </a:r>
          </a:p>
          <a:p>
            <a:r>
              <a:rPr lang="en-US" dirty="0"/>
              <a:t>NSF PAPPG Update</a:t>
            </a:r>
          </a:p>
          <a:p>
            <a:r>
              <a:rPr lang="en-US" dirty="0"/>
              <a:t>Update to Subaward Invoicing</a:t>
            </a:r>
          </a:p>
          <a:p>
            <a:r>
              <a:rPr lang="en-US" dirty="0"/>
              <a:t>Q&amp;A</a:t>
            </a:r>
          </a:p>
        </p:txBody>
      </p:sp>
      <p:sp>
        <p:nvSpPr>
          <p:cNvPr id="3" name="Date Placeholder 2">
            <a:extLst>
              <a:ext uri="{FF2B5EF4-FFF2-40B4-BE49-F238E27FC236}">
                <a16:creationId xmlns:a16="http://schemas.microsoft.com/office/drawing/2014/main" id="{883E91DA-1150-4461-94AB-8FAC46314086}"/>
              </a:ext>
            </a:extLst>
          </p:cNvPr>
          <p:cNvSpPr>
            <a:spLocks noGrp="1"/>
          </p:cNvSpPr>
          <p:nvPr>
            <p:ph type="dt" sz="half" idx="10"/>
          </p:nvPr>
        </p:nvSpPr>
        <p:spPr>
          <a:xfrm>
            <a:off x="457200" y="6356350"/>
            <a:ext cx="2743200" cy="365125"/>
          </a:xfrm>
        </p:spPr>
        <p:txBody>
          <a:bodyPr/>
          <a:lstStyle/>
          <a:p>
            <a:r>
              <a:rPr lang="en-US" dirty="0"/>
              <a:t>January 2024</a:t>
            </a:r>
          </a:p>
        </p:txBody>
      </p:sp>
      <p:sp>
        <p:nvSpPr>
          <p:cNvPr id="5" name="Footer Placeholder 4">
            <a:extLst>
              <a:ext uri="{FF2B5EF4-FFF2-40B4-BE49-F238E27FC236}">
                <a16:creationId xmlns:a16="http://schemas.microsoft.com/office/drawing/2014/main" id="{81181C71-626E-4B31-B44C-602F88C0F712}"/>
              </a:ext>
            </a:extLst>
          </p:cNvPr>
          <p:cNvSpPr>
            <a:spLocks noGrp="1"/>
          </p:cNvSpPr>
          <p:nvPr>
            <p:ph type="ftr" sz="quarter" idx="11"/>
          </p:nvPr>
        </p:nvSpPr>
        <p:spPr>
          <a:xfrm>
            <a:off x="4038600" y="6356350"/>
            <a:ext cx="4114800" cy="365125"/>
          </a:xfrm>
        </p:spPr>
        <p:txBody>
          <a:bodyPr/>
          <a:lstStyle/>
          <a:p>
            <a:r>
              <a:rPr lang="en-US" dirty="0"/>
              <a:t>Research Administration Forum</a:t>
            </a:r>
          </a:p>
        </p:txBody>
      </p:sp>
      <p:sp>
        <p:nvSpPr>
          <p:cNvPr id="6" name="Slide Number Placeholder 5">
            <a:extLst>
              <a:ext uri="{FF2B5EF4-FFF2-40B4-BE49-F238E27FC236}">
                <a16:creationId xmlns:a16="http://schemas.microsoft.com/office/drawing/2014/main" id="{072CB36A-F473-4B86-BCEF-98BF329468DC}"/>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34308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6245663" y="1143000"/>
            <a:ext cx="5422217" cy="1325563"/>
          </a:xfrm>
        </p:spPr>
        <p:txBody>
          <a:bodyPr/>
          <a:lstStyle/>
          <a:p>
            <a:r>
              <a:rPr lang="en-US" dirty="0"/>
              <a:t>FORM 800s - NASA</a:t>
            </a:r>
          </a:p>
        </p:txBody>
      </p:sp>
      <p:pic>
        <p:nvPicPr>
          <p:cNvPr id="6" name="Picture Placeholder 5" descr="A snowy landscape with trees and a fence&#10;">
            <a:extLst>
              <a:ext uri="{FF2B5EF4-FFF2-40B4-BE49-F238E27FC236}">
                <a16:creationId xmlns:a16="http://schemas.microsoft.com/office/drawing/2014/main" id="{60E2ED43-72AE-4B30-8CFC-A82B1ABBF5FD}"/>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457200" y="1143000"/>
            <a:ext cx="5486400" cy="4572000"/>
          </a:xfrm>
        </p:spPr>
      </p:pic>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6324600" y="2778779"/>
            <a:ext cx="4572000" cy="2231371"/>
          </a:xfrm>
        </p:spPr>
        <p:txBody>
          <a:bodyPr vert="horz" lIns="91440" tIns="45720" rIns="91440" bIns="45720" rtlCol="0" anchor="t">
            <a:noAutofit/>
          </a:bodyPr>
          <a:lstStyle/>
          <a:p>
            <a:r>
              <a:rPr lang="en-US" sz="1600" dirty="0"/>
              <a:t>Per revised UCOP policy, effective December 1, 2023, SPO is required to collect Form 800s at the proposal stage for NASA submissions, just as we do for NSF submissions.  </a:t>
            </a:r>
          </a:p>
          <a:p>
            <a:r>
              <a:rPr lang="en-US" sz="1600" dirty="0"/>
              <a:t>Source: </a:t>
            </a:r>
            <a:r>
              <a:rPr lang="en-US" sz="1600" u="sng" dirty="0">
                <a:solidFill>
                  <a:srgbClr val="0563C1"/>
                </a:solidFill>
                <a:effectLst/>
                <a:ea typeface="Calibri" panose="020F0502020204030204" pitchFamily="34" charset="0"/>
                <a:cs typeface="Times New Roman" panose="02020603050405020304" pitchFamily="18" charset="0"/>
                <a:hlinkClick r:id="rId3"/>
              </a:rPr>
              <a:t>https://policy.ucop.edu/doc/2500633/NSF-NASA_COIDisclosure</a:t>
            </a:r>
            <a:endParaRPr lang="en-US" sz="1600" dirty="0"/>
          </a:p>
        </p:txBody>
      </p:sp>
      <p:sp>
        <p:nvSpPr>
          <p:cNvPr id="4" name="Date Placeholder 3">
            <a:extLst>
              <a:ext uri="{FF2B5EF4-FFF2-40B4-BE49-F238E27FC236}">
                <a16:creationId xmlns:a16="http://schemas.microsoft.com/office/drawing/2014/main" id="{0B3453EA-8B6C-49E3-9028-BE35379E0E04}"/>
              </a:ext>
            </a:extLst>
          </p:cNvPr>
          <p:cNvSpPr>
            <a:spLocks noGrp="1"/>
          </p:cNvSpPr>
          <p:nvPr>
            <p:ph type="dt" sz="half" idx="10"/>
          </p:nvPr>
        </p:nvSpPr>
        <p:spPr>
          <a:xfrm>
            <a:off x="457200" y="6356350"/>
            <a:ext cx="2743200" cy="365125"/>
          </a:xfrm>
        </p:spPr>
        <p:txBody>
          <a:bodyPr/>
          <a:lstStyle/>
          <a:p>
            <a:r>
              <a:rPr lang="en-US" dirty="0"/>
              <a:t>January 2024</a:t>
            </a:r>
          </a:p>
        </p:txBody>
      </p:sp>
      <p:sp>
        <p:nvSpPr>
          <p:cNvPr id="5" name="Footer Placeholder 4">
            <a:extLst>
              <a:ext uri="{FF2B5EF4-FFF2-40B4-BE49-F238E27FC236}">
                <a16:creationId xmlns:a16="http://schemas.microsoft.com/office/drawing/2014/main" id="{E35C394A-C440-414E-942C-A00E8C0FDD48}"/>
              </a:ext>
            </a:extLst>
          </p:cNvPr>
          <p:cNvSpPr>
            <a:spLocks noGrp="1"/>
          </p:cNvSpPr>
          <p:nvPr>
            <p:ph type="ftr" sz="quarter" idx="11"/>
          </p:nvPr>
        </p:nvSpPr>
        <p:spPr>
          <a:xfrm>
            <a:off x="4038600" y="6356350"/>
            <a:ext cx="4114800" cy="365125"/>
          </a:xfrm>
        </p:spPr>
        <p:txBody>
          <a:bodyPr/>
          <a:lstStyle/>
          <a:p>
            <a:r>
              <a:rPr lang="en-US" dirty="0"/>
              <a:t>Research Administration Forum </a:t>
            </a:r>
          </a:p>
        </p:txBody>
      </p:sp>
      <p:sp>
        <p:nvSpPr>
          <p:cNvPr id="7" name="Slide Number Placeholder 6">
            <a:extLst>
              <a:ext uri="{FF2B5EF4-FFF2-40B4-BE49-F238E27FC236}">
                <a16:creationId xmlns:a16="http://schemas.microsoft.com/office/drawing/2014/main" id="{D25442E0-152B-4ACA-99D7-D70468E59E8D}"/>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63979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457200" y="365125"/>
            <a:ext cx="10515600" cy="1325563"/>
          </a:xfrm>
        </p:spPr>
        <p:txBody>
          <a:bodyPr/>
          <a:lstStyle/>
          <a:p>
            <a:r>
              <a:rPr lang="en-US" dirty="0"/>
              <a:t>IPF REMINDERS</a:t>
            </a:r>
          </a:p>
        </p:txBody>
      </p:sp>
      <p:sp>
        <p:nvSpPr>
          <p:cNvPr id="3" name="Text Placeholder 2">
            <a:extLst>
              <a:ext uri="{FF2B5EF4-FFF2-40B4-BE49-F238E27FC236}">
                <a16:creationId xmlns:a16="http://schemas.microsoft.com/office/drawing/2014/main" id="{3BD1BF38-3044-4FB6-A222-979FD3162C9D}"/>
              </a:ext>
            </a:extLst>
          </p:cNvPr>
          <p:cNvSpPr>
            <a:spLocks noGrp="1"/>
          </p:cNvSpPr>
          <p:nvPr>
            <p:ph type="body" idx="1"/>
          </p:nvPr>
        </p:nvSpPr>
        <p:spPr>
          <a:xfrm>
            <a:off x="839788" y="1966913"/>
            <a:ext cx="2971800" cy="823912"/>
          </a:xfrm>
        </p:spPr>
        <p:txBody>
          <a:bodyPr anchor="ctr" anchorCtr="0">
            <a:normAutofit/>
          </a:bodyPr>
          <a:lstStyle/>
          <a:p>
            <a:r>
              <a:rPr lang="en-US" dirty="0"/>
              <a:t>Subaward SOWs</a:t>
            </a:r>
          </a:p>
        </p:txBody>
      </p:sp>
      <p:sp>
        <p:nvSpPr>
          <p:cNvPr id="4" name="Content Placeholder 3">
            <a:extLst>
              <a:ext uri="{FF2B5EF4-FFF2-40B4-BE49-F238E27FC236}">
                <a16:creationId xmlns:a16="http://schemas.microsoft.com/office/drawing/2014/main" id="{9B9ED227-95A7-4B08-91FE-5E0EF0D41D20}"/>
              </a:ext>
            </a:extLst>
          </p:cNvPr>
          <p:cNvSpPr>
            <a:spLocks noGrp="1"/>
          </p:cNvSpPr>
          <p:nvPr>
            <p:ph sz="half" idx="2"/>
          </p:nvPr>
        </p:nvSpPr>
        <p:spPr>
          <a:xfrm>
            <a:off x="839788" y="2790825"/>
            <a:ext cx="2971800" cy="3248025"/>
          </a:xfrm>
        </p:spPr>
        <p:txBody>
          <a:bodyPr>
            <a:noAutofit/>
          </a:bodyPr>
          <a:lstStyle/>
          <a:p>
            <a:pPr marL="0" indent="0">
              <a:buNone/>
            </a:pPr>
            <a:r>
              <a:rPr lang="en-US" dirty="0"/>
              <a:t>Please attach a separate scope of work  for each proposed subaward.  It can be difficult to parse out duties when the scopes of multiple subs are combined.  Additionally, SPO needs to review each on an individual basis and with a clear understanding of the scope of the sub’s proposed work.  </a:t>
            </a:r>
          </a:p>
          <a:p>
            <a:pPr marL="0" indent="0">
              <a:buNone/>
            </a:pPr>
            <a:endParaRPr lang="en-US" dirty="0"/>
          </a:p>
        </p:txBody>
      </p:sp>
      <p:sp>
        <p:nvSpPr>
          <p:cNvPr id="7" name="Text Placeholder 6">
            <a:extLst>
              <a:ext uri="{FF2B5EF4-FFF2-40B4-BE49-F238E27FC236}">
                <a16:creationId xmlns:a16="http://schemas.microsoft.com/office/drawing/2014/main" id="{0DECF210-3396-4326-A2DB-16C401CA2CC1}"/>
              </a:ext>
            </a:extLst>
          </p:cNvPr>
          <p:cNvSpPr>
            <a:spLocks noGrp="1"/>
          </p:cNvSpPr>
          <p:nvPr>
            <p:ph type="body" sz="quarter" idx="3"/>
          </p:nvPr>
        </p:nvSpPr>
        <p:spPr>
          <a:xfrm>
            <a:off x="4610188" y="1966913"/>
            <a:ext cx="2971800" cy="823912"/>
          </a:xfrm>
        </p:spPr>
        <p:txBody>
          <a:bodyPr anchor="ctr" anchorCtr="0">
            <a:normAutofit/>
          </a:bodyPr>
          <a:lstStyle/>
          <a:p>
            <a:r>
              <a:rPr lang="en-US" dirty="0"/>
              <a:t>Detailed SOWs</a:t>
            </a:r>
          </a:p>
        </p:txBody>
      </p:sp>
      <p:sp>
        <p:nvSpPr>
          <p:cNvPr id="5" name="Content Placeholder 4">
            <a:extLst>
              <a:ext uri="{FF2B5EF4-FFF2-40B4-BE49-F238E27FC236}">
                <a16:creationId xmlns:a16="http://schemas.microsoft.com/office/drawing/2014/main" id="{9C2ECAAA-1E9C-4845-8EA9-E11A76F08150}"/>
              </a:ext>
            </a:extLst>
          </p:cNvPr>
          <p:cNvSpPr>
            <a:spLocks noGrp="1"/>
          </p:cNvSpPr>
          <p:nvPr>
            <p:ph sz="quarter" idx="4"/>
          </p:nvPr>
        </p:nvSpPr>
        <p:spPr>
          <a:xfrm>
            <a:off x="4610188" y="2790825"/>
            <a:ext cx="2971800" cy="3246120"/>
          </a:xfrm>
        </p:spPr>
        <p:txBody>
          <a:bodyPr>
            <a:noAutofit/>
          </a:bodyPr>
          <a:lstStyle/>
          <a:p>
            <a:pPr marL="0" indent="0">
              <a:buNone/>
            </a:pPr>
            <a:r>
              <a:rPr lang="en-US" dirty="0"/>
              <a:t>Please provide a detailed scope of work , not only for the work UC Davis proposes to complete, but also for each proposed subawardee.  SPO needs to clearly understand the work to be completed to ensure that the correct F&amp;A rate is applied to UC Davis work and the work subs complete are properly classified as either a subaward or a subcontract.  </a:t>
            </a:r>
          </a:p>
        </p:txBody>
      </p:sp>
      <p:sp>
        <p:nvSpPr>
          <p:cNvPr id="8" name="Text Placeholder 7">
            <a:extLst>
              <a:ext uri="{FF2B5EF4-FFF2-40B4-BE49-F238E27FC236}">
                <a16:creationId xmlns:a16="http://schemas.microsoft.com/office/drawing/2014/main" id="{36B4EA57-3F87-42E4-8BBF-ABC4118F11B3}"/>
              </a:ext>
            </a:extLst>
          </p:cNvPr>
          <p:cNvSpPr>
            <a:spLocks noGrp="1"/>
          </p:cNvSpPr>
          <p:nvPr>
            <p:ph type="body" sz="quarter" idx="13"/>
          </p:nvPr>
        </p:nvSpPr>
        <p:spPr>
          <a:xfrm>
            <a:off x="8430134" y="1976438"/>
            <a:ext cx="2971800" cy="823912"/>
          </a:xfrm>
        </p:spPr>
        <p:txBody>
          <a:bodyPr anchor="ctr" anchorCtr="0">
            <a:normAutofit/>
          </a:bodyPr>
          <a:lstStyle/>
          <a:p>
            <a:r>
              <a:rPr lang="en-US" dirty="0"/>
              <a:t>Internal Excel Budget</a:t>
            </a:r>
          </a:p>
        </p:txBody>
      </p:sp>
      <p:sp>
        <p:nvSpPr>
          <p:cNvPr id="9" name="Content Placeholder 8">
            <a:extLst>
              <a:ext uri="{FF2B5EF4-FFF2-40B4-BE49-F238E27FC236}">
                <a16:creationId xmlns:a16="http://schemas.microsoft.com/office/drawing/2014/main" id="{D4F171EB-B5A9-44F7-9D34-E20FB484C088}"/>
              </a:ext>
            </a:extLst>
          </p:cNvPr>
          <p:cNvSpPr>
            <a:spLocks noGrp="1"/>
          </p:cNvSpPr>
          <p:nvPr>
            <p:ph sz="quarter" idx="14"/>
          </p:nvPr>
        </p:nvSpPr>
        <p:spPr>
          <a:xfrm>
            <a:off x="8430134" y="2800350"/>
            <a:ext cx="2971800" cy="3246120"/>
          </a:xfrm>
        </p:spPr>
        <p:txBody>
          <a:bodyPr>
            <a:noAutofit/>
          </a:bodyPr>
          <a:lstStyle/>
          <a:p>
            <a:pPr marL="0" indent="0">
              <a:buNone/>
            </a:pPr>
            <a:r>
              <a:rPr lang="en-US" dirty="0"/>
              <a:t>Please always provide SPO with a detailed internal Excel budget; SPO uses detailed internal budgets to verify effort, fringe benefit rates, allowable and allocable costs, and correct calculation of indirect cost rates.</a:t>
            </a:r>
          </a:p>
          <a:p>
            <a:pPr marL="0" indent="0">
              <a:buNone/>
            </a:pPr>
            <a:r>
              <a:rPr lang="en-US" dirty="0"/>
              <a:t>Budget templates are available on SPO’s website at </a:t>
            </a:r>
            <a:r>
              <a:rPr lang="en-US" dirty="0">
                <a:hlinkClick r:id="rId2"/>
              </a:rPr>
              <a:t>https://research.ucdavis.edu/proposals-grants-contracts/spo/spo-proposal/#prep</a:t>
            </a:r>
            <a:r>
              <a:rPr lang="en-US" dirty="0"/>
              <a:t>. </a:t>
            </a:r>
          </a:p>
        </p:txBody>
      </p:sp>
      <p:sp>
        <p:nvSpPr>
          <p:cNvPr id="10" name="Date Placeholder 9">
            <a:extLst>
              <a:ext uri="{FF2B5EF4-FFF2-40B4-BE49-F238E27FC236}">
                <a16:creationId xmlns:a16="http://schemas.microsoft.com/office/drawing/2014/main" id="{6DEEEC47-1662-40C2-B19C-27516C42C555}"/>
              </a:ext>
            </a:extLst>
          </p:cNvPr>
          <p:cNvSpPr>
            <a:spLocks noGrp="1"/>
          </p:cNvSpPr>
          <p:nvPr>
            <p:ph type="dt" sz="half" idx="10"/>
          </p:nvPr>
        </p:nvSpPr>
        <p:spPr>
          <a:xfrm>
            <a:off x="457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Source Sans Pro Light"/>
                <a:ea typeface="+mn-ea"/>
                <a:cs typeface="+mn-cs"/>
              </a:rPr>
              <a:t>January 2024</a:t>
            </a:r>
          </a:p>
        </p:txBody>
      </p:sp>
      <p:sp>
        <p:nvSpPr>
          <p:cNvPr id="11" name="Footer Placeholder 10">
            <a:extLst>
              <a:ext uri="{FF2B5EF4-FFF2-40B4-BE49-F238E27FC236}">
                <a16:creationId xmlns:a16="http://schemas.microsoft.com/office/drawing/2014/main" id="{2172D52F-1835-44D1-89BA-D71DFA17301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Source Sans Pro Light"/>
                <a:ea typeface="+mn-ea"/>
                <a:cs typeface="+mn-cs"/>
              </a:rPr>
              <a:t>Research Administration Forum</a:t>
            </a:r>
          </a:p>
        </p:txBody>
      </p:sp>
      <p:sp>
        <p:nvSpPr>
          <p:cNvPr id="12" name="Slide Number Placeholder 11">
            <a:extLst>
              <a:ext uri="{FF2B5EF4-FFF2-40B4-BE49-F238E27FC236}">
                <a16:creationId xmlns:a16="http://schemas.microsoft.com/office/drawing/2014/main" id="{A3B8E562-8B85-4194-9740-CB3A1A2350D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tint val="75000"/>
                  </a:prst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black">
                  <a:tint val="75000"/>
                </a:prstClr>
              </a:solidFill>
              <a:effectLst/>
              <a:uLnTx/>
              <a:uFillTx/>
              <a:latin typeface="Source Sans Pro Light"/>
              <a:ea typeface="+mn-ea"/>
              <a:cs typeface="+mn-cs"/>
            </a:endParaRPr>
          </a:p>
        </p:txBody>
      </p:sp>
    </p:spTree>
    <p:extLst>
      <p:ext uri="{BB962C8B-B14F-4D97-AF65-F5344CB8AC3E}">
        <p14:creationId xmlns:p14="http://schemas.microsoft.com/office/powerpoint/2010/main" val="41341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457200" y="850230"/>
            <a:ext cx="5009147" cy="1325563"/>
          </a:xfrm>
        </p:spPr>
        <p:txBody>
          <a:bodyPr/>
          <a:lstStyle/>
          <a:p>
            <a:r>
              <a:rPr lang="en-US" dirty="0"/>
              <a:t>NSF PAPPG UPDATE</a:t>
            </a:r>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body" sz="quarter" idx="13"/>
          </p:nvPr>
        </p:nvSpPr>
        <p:spPr>
          <a:xfrm>
            <a:off x="533400" y="2271713"/>
            <a:ext cx="4572000" cy="3536950"/>
          </a:xfrm>
        </p:spPr>
        <p:txBody>
          <a:bodyPr vert="horz" lIns="91440" tIns="45720" rIns="91440" bIns="45720" rtlCol="0" anchor="t">
            <a:normAutofit/>
          </a:bodyPr>
          <a:lstStyle/>
          <a:p>
            <a:r>
              <a:rPr lang="en-US" sz="2400" dirty="0"/>
              <a:t>NSF’s Proposal &amp; Award Policies &amp; Procedures Guide (PAPPG) has been updated as of 1/22/24 and is effective for proposals submitted or due on or after May 20, 2024.  </a:t>
            </a:r>
          </a:p>
          <a:p>
            <a:endParaRPr lang="en-US" sz="2400" dirty="0"/>
          </a:p>
          <a:p>
            <a:r>
              <a:rPr lang="en-US" sz="2400" dirty="0">
                <a:hlinkClick r:id="rId2"/>
              </a:rPr>
              <a:t>https://new.nsf.gov/policies/pappg/24-1</a:t>
            </a:r>
            <a:r>
              <a:rPr lang="en-US" sz="2400" dirty="0"/>
              <a:t> </a:t>
            </a:r>
          </a:p>
          <a:p>
            <a:endParaRPr lang="en-US" dirty="0"/>
          </a:p>
        </p:txBody>
      </p:sp>
      <p:pic>
        <p:nvPicPr>
          <p:cNvPr id="9" name="Picture Placeholder 8" descr="Close up of frosty covered pine needles&#10;&#10;">
            <a:extLst>
              <a:ext uri="{FF2B5EF4-FFF2-40B4-BE49-F238E27FC236}">
                <a16:creationId xmlns:a16="http://schemas.microsoft.com/office/drawing/2014/main" id="{CA93B263-80B8-4F32-B69B-548E670DBC4F}"/>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622628" y="685800"/>
            <a:ext cx="3200400" cy="5486400"/>
          </a:xfrm>
        </p:spPr>
      </p:pic>
      <p:sp>
        <p:nvSpPr>
          <p:cNvPr id="4" name="Date Placeholder 3">
            <a:extLst>
              <a:ext uri="{FF2B5EF4-FFF2-40B4-BE49-F238E27FC236}">
                <a16:creationId xmlns:a16="http://schemas.microsoft.com/office/drawing/2014/main" id="{D88A4191-370F-457D-B29E-28C5107EFCE1}"/>
              </a:ext>
            </a:extLst>
          </p:cNvPr>
          <p:cNvSpPr>
            <a:spLocks noGrp="1"/>
          </p:cNvSpPr>
          <p:nvPr>
            <p:ph type="dt" sz="half" idx="10"/>
          </p:nvPr>
        </p:nvSpPr>
        <p:spPr>
          <a:xfrm>
            <a:off x="457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Source Sans Pro Light"/>
                <a:ea typeface="+mn-ea"/>
                <a:cs typeface="+mn-cs"/>
              </a:rPr>
              <a:t>2024</a:t>
            </a:r>
          </a:p>
        </p:txBody>
      </p:sp>
      <p:pic>
        <p:nvPicPr>
          <p:cNvPr id="11" name="Picture Placeholder 10" descr="A small bird on a snow covered branch&#10;&#10;">
            <a:extLst>
              <a:ext uri="{FF2B5EF4-FFF2-40B4-BE49-F238E27FC236}">
                <a16:creationId xmlns:a16="http://schemas.microsoft.com/office/drawing/2014/main" id="{CE646606-940F-4C41-BC56-6A295533E9C6}"/>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781800" y="2492375"/>
            <a:ext cx="2286000" cy="2514600"/>
          </a:xfrm>
        </p:spPr>
      </p:pic>
      <p:sp>
        <p:nvSpPr>
          <p:cNvPr id="5" name="Footer Placeholder 4">
            <a:extLst>
              <a:ext uri="{FF2B5EF4-FFF2-40B4-BE49-F238E27FC236}">
                <a16:creationId xmlns:a16="http://schemas.microsoft.com/office/drawing/2014/main" id="{0DF877F7-5C75-4099-A9A8-D646963964F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Source Sans Pro Light"/>
                <a:ea typeface="+mn-ea"/>
                <a:cs typeface="+mn-cs"/>
              </a:rPr>
              <a:t>Research Administration Forum</a:t>
            </a:r>
          </a:p>
        </p:txBody>
      </p:sp>
      <p:sp>
        <p:nvSpPr>
          <p:cNvPr id="6" name="Slide Number Placeholder 5">
            <a:extLst>
              <a:ext uri="{FF2B5EF4-FFF2-40B4-BE49-F238E27FC236}">
                <a16:creationId xmlns:a16="http://schemas.microsoft.com/office/drawing/2014/main" id="{4BA11E52-FFC6-40C5-B370-26EA23A5F17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tint val="75000"/>
                  </a:prst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tint val="75000"/>
                </a:prstClr>
              </a:solidFill>
              <a:effectLst/>
              <a:uLnTx/>
              <a:uFillTx/>
              <a:latin typeface="Source Sans Pro Light"/>
              <a:ea typeface="+mn-ea"/>
              <a:cs typeface="+mn-cs"/>
            </a:endParaRPr>
          </a:p>
        </p:txBody>
      </p:sp>
    </p:spTree>
    <p:extLst>
      <p:ext uri="{BB962C8B-B14F-4D97-AF65-F5344CB8AC3E}">
        <p14:creationId xmlns:p14="http://schemas.microsoft.com/office/powerpoint/2010/main" val="44507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snowy field with snow covered trees&#10;&#10;">
            <a:extLst>
              <a:ext uri="{FF2B5EF4-FFF2-40B4-BE49-F238E27FC236}">
                <a16:creationId xmlns:a16="http://schemas.microsoft.com/office/drawing/2014/main" id="{57CE5AFB-7187-4C2D-B242-7DFB03D9BCA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232491" y="946404"/>
            <a:ext cx="5486400" cy="4965192"/>
          </a:xfrm>
        </p:spPr>
      </p:pic>
      <p:sp>
        <p:nvSpPr>
          <p:cNvPr id="2" name="Date Placeholder 1">
            <a:extLst>
              <a:ext uri="{FF2B5EF4-FFF2-40B4-BE49-F238E27FC236}">
                <a16:creationId xmlns:a16="http://schemas.microsoft.com/office/drawing/2014/main" id="{7AB4E9E8-56E4-460B-A054-A71EF0C99919}"/>
              </a:ext>
            </a:extLst>
          </p:cNvPr>
          <p:cNvSpPr>
            <a:spLocks noGrp="1"/>
          </p:cNvSpPr>
          <p:nvPr>
            <p:ph type="dt" sz="half" idx="10"/>
          </p:nvPr>
        </p:nvSpPr>
        <p:spPr>
          <a:xfrm>
            <a:off x="457200" y="6356350"/>
            <a:ext cx="2743200" cy="365125"/>
          </a:xfrm>
        </p:spPr>
        <p:txBody>
          <a:bodyPr/>
          <a:lstStyle/>
          <a:p>
            <a:r>
              <a:rPr lang="en-US" dirty="0"/>
              <a:t>January 2024</a:t>
            </a:r>
          </a:p>
        </p:txBody>
      </p:sp>
      <p:sp>
        <p:nvSpPr>
          <p:cNvPr id="3" name="Footer Placeholder 2">
            <a:extLst>
              <a:ext uri="{FF2B5EF4-FFF2-40B4-BE49-F238E27FC236}">
                <a16:creationId xmlns:a16="http://schemas.microsoft.com/office/drawing/2014/main" id="{A1087061-589F-4FC7-8B5A-546227C31F4A}"/>
              </a:ext>
            </a:extLst>
          </p:cNvPr>
          <p:cNvSpPr>
            <a:spLocks noGrp="1"/>
          </p:cNvSpPr>
          <p:nvPr>
            <p:ph type="ftr" sz="quarter" idx="11"/>
          </p:nvPr>
        </p:nvSpPr>
        <p:spPr>
          <a:xfrm>
            <a:off x="4038600" y="6356350"/>
            <a:ext cx="4114800" cy="365125"/>
          </a:xfrm>
        </p:spPr>
        <p:txBody>
          <a:bodyPr/>
          <a:lstStyle/>
          <a:p>
            <a:r>
              <a:rPr lang="en-US" dirty="0"/>
              <a:t>Research Administration Forum</a:t>
            </a:r>
          </a:p>
        </p:txBody>
      </p:sp>
      <p:sp>
        <p:nvSpPr>
          <p:cNvPr id="4" name="Slide Number Placeholder 3">
            <a:extLst>
              <a:ext uri="{FF2B5EF4-FFF2-40B4-BE49-F238E27FC236}">
                <a16:creationId xmlns:a16="http://schemas.microsoft.com/office/drawing/2014/main" id="{D13D261B-78DC-43BA-8897-281BB35FE6FB}"/>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6</a:t>
            </a:fld>
            <a:endParaRPr lang="en-US" dirty="0"/>
          </a:p>
        </p:txBody>
      </p:sp>
      <p:sp>
        <p:nvSpPr>
          <p:cNvPr id="7" name="TextBox 6">
            <a:extLst>
              <a:ext uri="{FF2B5EF4-FFF2-40B4-BE49-F238E27FC236}">
                <a16:creationId xmlns:a16="http://schemas.microsoft.com/office/drawing/2014/main" id="{808A00E5-9119-7A70-57FF-BD63C376F2BA}"/>
              </a:ext>
            </a:extLst>
          </p:cNvPr>
          <p:cNvSpPr txBox="1"/>
          <p:nvPr/>
        </p:nvSpPr>
        <p:spPr>
          <a:xfrm>
            <a:off x="228600" y="178484"/>
            <a:ext cx="6296025" cy="646331"/>
          </a:xfrm>
          <a:prstGeom prst="rect">
            <a:avLst/>
          </a:prstGeom>
          <a:noFill/>
        </p:spPr>
        <p:txBody>
          <a:bodyPr wrap="square" rtlCol="0">
            <a:spAutoFit/>
          </a:bodyPr>
          <a:lstStyle/>
          <a:p>
            <a:r>
              <a:rPr lang="en-US" sz="3600" dirty="0">
                <a:latin typeface="+mj-lt"/>
              </a:rPr>
              <a:t>Update to Subawards Invoicing </a:t>
            </a:r>
          </a:p>
        </p:txBody>
      </p:sp>
      <p:pic>
        <p:nvPicPr>
          <p:cNvPr id="15" name="Picture 14">
            <a:extLst>
              <a:ext uri="{FF2B5EF4-FFF2-40B4-BE49-F238E27FC236}">
                <a16:creationId xmlns:a16="http://schemas.microsoft.com/office/drawing/2014/main" id="{9CA6CA4B-932C-B5E3-FFB2-2B03D59F9693}"/>
              </a:ext>
            </a:extLst>
          </p:cNvPr>
          <p:cNvPicPr>
            <a:picLocks noChangeAspect="1"/>
          </p:cNvPicPr>
          <p:nvPr/>
        </p:nvPicPr>
        <p:blipFill>
          <a:blip r:embed="rId3"/>
          <a:stretch>
            <a:fillRect/>
          </a:stretch>
        </p:blipFill>
        <p:spPr>
          <a:xfrm>
            <a:off x="457199" y="3342041"/>
            <a:ext cx="5486401" cy="2977870"/>
          </a:xfrm>
          <a:prstGeom prst="rect">
            <a:avLst/>
          </a:prstGeom>
        </p:spPr>
      </p:pic>
      <p:sp>
        <p:nvSpPr>
          <p:cNvPr id="17" name="TextBox 16">
            <a:extLst>
              <a:ext uri="{FF2B5EF4-FFF2-40B4-BE49-F238E27FC236}">
                <a16:creationId xmlns:a16="http://schemas.microsoft.com/office/drawing/2014/main" id="{1E85D2F6-D3DB-16ED-D810-45F9B26CEEC3}"/>
              </a:ext>
            </a:extLst>
          </p:cNvPr>
          <p:cNvSpPr txBox="1"/>
          <p:nvPr/>
        </p:nvSpPr>
        <p:spPr>
          <a:xfrm>
            <a:off x="457199" y="2276475"/>
            <a:ext cx="5486400" cy="830997"/>
          </a:xfrm>
          <a:prstGeom prst="rect">
            <a:avLst/>
          </a:prstGeom>
          <a:noFill/>
        </p:spPr>
        <p:txBody>
          <a:bodyPr wrap="square" rtlCol="0">
            <a:spAutoFit/>
          </a:bodyPr>
          <a:lstStyle/>
          <a:p>
            <a:r>
              <a:rPr lang="en-US" sz="1600" dirty="0"/>
              <a:t>With the go-live of Aggie Enterprise, we’ve updated the invoicing section of the Subaward Request Form to allow for copies of invoices to be directed to a designed individual as follows: </a:t>
            </a:r>
          </a:p>
        </p:txBody>
      </p:sp>
    </p:spTree>
    <p:extLst>
      <p:ext uri="{BB962C8B-B14F-4D97-AF65-F5344CB8AC3E}">
        <p14:creationId xmlns:p14="http://schemas.microsoft.com/office/powerpoint/2010/main" val="55456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snow covered tree tops">
            <a:extLst>
              <a:ext uri="{FF2B5EF4-FFF2-40B4-BE49-F238E27FC236}">
                <a16:creationId xmlns:a16="http://schemas.microsoft.com/office/drawing/2014/main" id="{9D81C5EE-2261-4083-8002-E23F98920BA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1524" y="-2"/>
            <a:ext cx="12188952" cy="4572000"/>
          </a:xfrm>
        </p:spPr>
      </p:pic>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524000" y="4523122"/>
            <a:ext cx="9144000" cy="1356310"/>
          </a:xfrm>
        </p:spPr>
        <p:txBody>
          <a:bodyPr/>
          <a:lstStyle/>
          <a:p>
            <a:r>
              <a:rPr lang="en-US" dirty="0"/>
              <a:t>Questions?</a:t>
            </a:r>
          </a:p>
        </p:txBody>
      </p:sp>
      <p:sp>
        <p:nvSpPr>
          <p:cNvPr id="3" name="Slide Number Placeholder 3">
            <a:extLst>
              <a:ext uri="{FF2B5EF4-FFF2-40B4-BE49-F238E27FC236}">
                <a16:creationId xmlns:a16="http://schemas.microsoft.com/office/drawing/2014/main" id="{5ABFE192-4E2A-9191-F9A5-14CC5FA0476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100" smtClean="0"/>
              <a:pPr algn="r"/>
              <a:t>7</a:t>
            </a:fld>
            <a:endParaRPr lang="en-US" sz="1100" dirty="0"/>
          </a:p>
        </p:txBody>
      </p:sp>
    </p:spTree>
    <p:extLst>
      <p:ext uri="{BB962C8B-B14F-4D97-AF65-F5344CB8AC3E}">
        <p14:creationId xmlns:p14="http://schemas.microsoft.com/office/powerpoint/2010/main" val="20689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op view of snow covered pine trees&#10;">
            <a:extLst>
              <a:ext uri="{FF2B5EF4-FFF2-40B4-BE49-F238E27FC236}">
                <a16:creationId xmlns:a16="http://schemas.microsoft.com/office/drawing/2014/main" id="{51C7B78B-F743-4CBD-8A4C-876D0085630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t="35" b="35"/>
          <a:stretch/>
        </p:blipFill>
        <p:spPr>
          <a:xfrm>
            <a:off x="458724" y="411480"/>
            <a:ext cx="11274552" cy="5870448"/>
          </a:xfrm>
        </p:spPr>
      </p:pic>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457201" y="3490624"/>
            <a:ext cx="4571999" cy="1235382"/>
          </a:xfrm>
        </p:spPr>
        <p:txBody>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457199" y="4726007"/>
            <a:ext cx="4571999" cy="1314432"/>
          </a:xfrm>
        </p:spPr>
        <p:txBody>
          <a:bodyPr>
            <a:normAutofit/>
          </a:bodyPr>
          <a:lstStyle/>
          <a:p>
            <a:r>
              <a:rPr lang="en-US" dirty="0"/>
              <a:t>Kelly Gilmore</a:t>
            </a:r>
          </a:p>
          <a:p>
            <a:r>
              <a:rPr lang="en-US" dirty="0">
                <a:hlinkClick r:id="rId3"/>
              </a:rPr>
              <a:t>kngilmore@ucdavis.edu</a:t>
            </a:r>
            <a:r>
              <a:rPr lang="en-US" dirty="0"/>
              <a:t> </a:t>
            </a:r>
          </a:p>
        </p:txBody>
      </p:sp>
      <p:sp>
        <p:nvSpPr>
          <p:cNvPr id="2" name="Date Placeholder 1">
            <a:extLst>
              <a:ext uri="{FF2B5EF4-FFF2-40B4-BE49-F238E27FC236}">
                <a16:creationId xmlns:a16="http://schemas.microsoft.com/office/drawing/2014/main" id="{C3F26CC2-F73D-41DF-A99E-E86D860BD516}"/>
              </a:ext>
            </a:extLst>
          </p:cNvPr>
          <p:cNvSpPr>
            <a:spLocks noGrp="1"/>
          </p:cNvSpPr>
          <p:nvPr>
            <p:ph type="dt" sz="half" idx="11"/>
          </p:nvPr>
        </p:nvSpPr>
        <p:spPr>
          <a:xfrm>
            <a:off x="457200" y="6356350"/>
            <a:ext cx="2743200" cy="365125"/>
          </a:xfrm>
        </p:spPr>
        <p:txBody>
          <a:bodyPr/>
          <a:lstStyle/>
          <a:p>
            <a:r>
              <a:rPr lang="en-US" dirty="0"/>
              <a:t>January 2024</a:t>
            </a:r>
          </a:p>
        </p:txBody>
      </p:sp>
      <p:sp>
        <p:nvSpPr>
          <p:cNvPr id="4" name="Footer Placeholder 3">
            <a:extLst>
              <a:ext uri="{FF2B5EF4-FFF2-40B4-BE49-F238E27FC236}">
                <a16:creationId xmlns:a16="http://schemas.microsoft.com/office/drawing/2014/main" id="{15C54AFD-12FC-4AE5-AA18-D006F459D1E8}"/>
              </a:ext>
            </a:extLst>
          </p:cNvPr>
          <p:cNvSpPr>
            <a:spLocks noGrp="1"/>
          </p:cNvSpPr>
          <p:nvPr>
            <p:ph type="ftr" sz="quarter" idx="12"/>
          </p:nvPr>
        </p:nvSpPr>
        <p:spPr>
          <a:xfrm>
            <a:off x="4038600" y="6356350"/>
            <a:ext cx="4114800" cy="365125"/>
          </a:xfrm>
        </p:spPr>
        <p:txBody>
          <a:bodyPr/>
          <a:lstStyle/>
          <a:p>
            <a:r>
              <a:rPr lang="en-US" dirty="0"/>
              <a:t>Research Administration Forum</a:t>
            </a:r>
          </a:p>
        </p:txBody>
      </p:sp>
      <p:sp>
        <p:nvSpPr>
          <p:cNvPr id="5" name="Slide Number Placeholder 4">
            <a:extLst>
              <a:ext uri="{FF2B5EF4-FFF2-40B4-BE49-F238E27FC236}">
                <a16:creationId xmlns:a16="http://schemas.microsoft.com/office/drawing/2014/main" id="{B2FE58EF-CE6D-472E-8AF9-E91E9F7AD3DD}"/>
              </a:ext>
            </a:extLst>
          </p:cNvPr>
          <p:cNvSpPr>
            <a:spLocks noGrp="1"/>
          </p:cNvSpPr>
          <p:nvPr>
            <p:ph type="sldNum" sz="quarter" idx="13"/>
          </p:nvPr>
        </p:nvSpPr>
        <p:spPr>
          <a:xfrm>
            <a:off x="8610600" y="6356350"/>
            <a:ext cx="2743200" cy="365125"/>
          </a:xfrm>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3103683689"/>
      </p:ext>
    </p:extLst>
  </p:cSld>
  <p:clrMapOvr>
    <a:masterClrMapping/>
  </p:clrMapOvr>
</p:sld>
</file>

<file path=ppt/theme/theme1.xml><?xml version="1.0" encoding="utf-8"?>
<a:theme xmlns:a="http://schemas.openxmlformats.org/drawingml/2006/main" name="Office Theme">
  <a:themeElements>
    <a:clrScheme name="Custom 73">
      <a:dk1>
        <a:sysClr val="windowText" lastClr="000000"/>
      </a:dk1>
      <a:lt1>
        <a:sysClr val="window" lastClr="FFFFFF"/>
      </a:lt1>
      <a:dk2>
        <a:srgbClr val="44546A"/>
      </a:dk2>
      <a:lt2>
        <a:srgbClr val="E7E6E6"/>
      </a:lt2>
      <a:accent1>
        <a:srgbClr val="C4EEF2"/>
      </a:accent1>
      <a:accent2>
        <a:srgbClr val="9CD3D9"/>
      </a:accent2>
      <a:accent3>
        <a:srgbClr val="387373"/>
      </a:accent3>
      <a:accent4>
        <a:srgbClr val="022E40"/>
      </a:accent4>
      <a:accent5>
        <a:srgbClr val="F2E4C9"/>
      </a:accent5>
      <a:accent6>
        <a:srgbClr val="FFFFF5"/>
      </a:accent6>
      <a:hlink>
        <a:srgbClr val="0563C1"/>
      </a:hlink>
      <a:folHlink>
        <a:srgbClr val="954F72"/>
      </a:folHlink>
    </a:clrScheme>
    <a:fontScheme name="Custom 114">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cape_tm44613219_Win32_JB_SL_v3" id="{1C87AC08-773C-4510-A4A8-B1D3594C4029}" vid="{72F6DBE6-EDB8-4427-B790-8ECF5ED62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473F6E9-2FA5-4F36-A42B-ED7213C4AABD}">
  <ds:schemaRefs>
    <ds:schemaRef ds:uri="http://schemas.microsoft.com/sharepoint/v3/contenttype/forms"/>
  </ds:schemaRefs>
</ds:datastoreItem>
</file>

<file path=customXml/itemProps2.xml><?xml version="1.0" encoding="utf-8"?>
<ds:datastoreItem xmlns:ds="http://schemas.openxmlformats.org/officeDocument/2006/customXml" ds:itemID="{D91B5A3C-8B2E-4B35-A109-4713D9D35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576AF5-45CB-4D7F-8506-5C2B8F7E0C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Snowscape presentation</Template>
  <TotalTime>60</TotalTime>
  <Words>402</Words>
  <Application>Microsoft Office PowerPoint</Application>
  <PresentationFormat>Widescreen</PresentationFormat>
  <Paragraphs>49</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Bodoni MT</vt:lpstr>
      <vt:lpstr>Calibri</vt:lpstr>
      <vt:lpstr>Source Sans Pro Light</vt:lpstr>
      <vt:lpstr>Office Theme</vt:lpstr>
      <vt:lpstr>Research Administration Forum</vt:lpstr>
      <vt:lpstr>AGENDA</vt:lpstr>
      <vt:lpstr>FORM 800s - NASA</vt:lpstr>
      <vt:lpstr>IPF REMINDERS</vt:lpstr>
      <vt:lpstr>NSF PAPPG UPDATE</vt:lpstr>
      <vt:lpstr>PowerPoint Presentation</vt:lpstr>
      <vt:lpstr>Questions?</vt:lpstr>
      <vt:lpstr>THANK YOU</vt:lpstr>
    </vt:vector>
  </TitlesOfParts>
  <Company>University of California,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Administration Forum</dc:title>
  <dc:creator>Kelly Gilmore</dc:creator>
  <cp:lastModifiedBy>Kelly Gilmore</cp:lastModifiedBy>
  <cp:revision>8</cp:revision>
  <dcterms:created xsi:type="dcterms:W3CDTF">2024-01-21T17:22:08Z</dcterms:created>
  <dcterms:modified xsi:type="dcterms:W3CDTF">2024-01-24T15:25:51Z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