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856" r:id="rId2"/>
  </p:sldMasterIdLst>
  <p:notesMasterIdLst>
    <p:notesMasterId r:id="rId19"/>
  </p:notesMasterIdLst>
  <p:sldIdLst>
    <p:sldId id="256" r:id="rId3"/>
    <p:sldId id="402" r:id="rId4"/>
    <p:sldId id="400" r:id="rId5"/>
    <p:sldId id="381" r:id="rId6"/>
    <p:sldId id="380" r:id="rId7"/>
    <p:sldId id="397" r:id="rId8"/>
    <p:sldId id="398" r:id="rId9"/>
    <p:sldId id="399" r:id="rId10"/>
    <p:sldId id="401" r:id="rId11"/>
    <p:sldId id="383" r:id="rId12"/>
    <p:sldId id="404" r:id="rId13"/>
    <p:sldId id="385" r:id="rId14"/>
    <p:sldId id="403" r:id="rId15"/>
    <p:sldId id="395" r:id="rId16"/>
    <p:sldId id="405" r:id="rId17"/>
    <p:sldId id="353" r:id="rId18"/>
  </p:sldIdLst>
  <p:sldSz cx="12192000" cy="6858000"/>
  <p:notesSz cx="6858000" cy="9144000"/>
  <p:defaultTextStyle>
    <a:defPPr>
      <a:defRPr lang="en-US"/>
    </a:defPPr>
    <a:lvl1pPr algn="l" defTabSz="912813"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5613" indent="1588" algn="l" defTabSz="912813"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2813" indent="1588" algn="l" defTabSz="912813"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0013" indent="1588" algn="l" defTabSz="912813"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7213" indent="1588" algn="l" defTabSz="912813"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50"/>
    <p:restoredTop sz="84594" autoAdjust="0"/>
  </p:normalViewPr>
  <p:slideViewPr>
    <p:cSldViewPr snapToGrid="0" snapToObjects="1">
      <p:cViewPr varScale="1">
        <p:scale>
          <a:sx n="63" d="100"/>
          <a:sy n="63" d="100"/>
        </p:scale>
        <p:origin x="92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F2F088-7BAA-DE48-B47F-079F5E99221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defTabSz="914377" eaLnBrk="1" fontAlgn="auto" hangingPunct="1">
              <a:spcBef>
                <a:spcPts val="0"/>
              </a:spcBef>
              <a:spcAft>
                <a:spcPts val="0"/>
              </a:spcAft>
              <a:defRPr sz="1200" b="0" i="0">
                <a:latin typeface="Helvetica" pitchFamily="2" charset="0"/>
              </a:defRPr>
            </a:lvl1pPr>
          </a:lstStyle>
          <a:p>
            <a:pPr>
              <a:defRPr/>
            </a:pPr>
            <a:endParaRPr lang="en-US"/>
          </a:p>
        </p:txBody>
      </p:sp>
      <p:sp>
        <p:nvSpPr>
          <p:cNvPr id="3" name="Date Placeholder 2">
            <a:extLst>
              <a:ext uri="{FF2B5EF4-FFF2-40B4-BE49-F238E27FC236}">
                <a16:creationId xmlns:a16="http://schemas.microsoft.com/office/drawing/2014/main" id="{609DB8F4-B80E-4646-A7B4-2FFDC775296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defTabSz="914377" eaLnBrk="1" fontAlgn="auto" hangingPunct="1">
              <a:spcBef>
                <a:spcPts val="0"/>
              </a:spcBef>
              <a:spcAft>
                <a:spcPts val="0"/>
              </a:spcAft>
              <a:defRPr sz="1200" b="0" i="0">
                <a:latin typeface="Helvetica" pitchFamily="2" charset="0"/>
              </a:defRPr>
            </a:lvl1pPr>
          </a:lstStyle>
          <a:p>
            <a:pPr>
              <a:defRPr/>
            </a:pPr>
            <a:fld id="{0579B91A-EE84-5D4B-87C8-F9573C79E314}" type="datetimeFigureOut">
              <a:rPr lang="en-US"/>
              <a:pPr>
                <a:defRPr/>
              </a:pPr>
              <a:t>8/27/2025</a:t>
            </a:fld>
            <a:endParaRPr lang="en-US" dirty="0"/>
          </a:p>
        </p:txBody>
      </p:sp>
      <p:sp>
        <p:nvSpPr>
          <p:cNvPr id="4" name="Slide Image Placeholder 3">
            <a:extLst>
              <a:ext uri="{FF2B5EF4-FFF2-40B4-BE49-F238E27FC236}">
                <a16:creationId xmlns:a16="http://schemas.microsoft.com/office/drawing/2014/main" id="{2C25A34D-1DBF-AA47-AF3D-4D66B4836C25}"/>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5859BF9E-F2F1-6C49-994E-B5C76A90BE87}"/>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Footer Placeholder 5">
            <a:extLst>
              <a:ext uri="{FF2B5EF4-FFF2-40B4-BE49-F238E27FC236}">
                <a16:creationId xmlns:a16="http://schemas.microsoft.com/office/drawing/2014/main" id="{37029128-3365-5F4D-9962-B8B99989C6EE}"/>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defTabSz="914377" eaLnBrk="1" fontAlgn="auto" hangingPunct="1">
              <a:spcBef>
                <a:spcPts val="0"/>
              </a:spcBef>
              <a:spcAft>
                <a:spcPts val="0"/>
              </a:spcAft>
              <a:defRPr sz="1200" b="0" i="0">
                <a:latin typeface="Helvetica" pitchFamily="2" charset="0"/>
              </a:defRPr>
            </a:lvl1pPr>
          </a:lstStyle>
          <a:p>
            <a:pPr>
              <a:defRPr/>
            </a:pPr>
            <a:endParaRPr lang="en-US"/>
          </a:p>
        </p:txBody>
      </p:sp>
      <p:sp>
        <p:nvSpPr>
          <p:cNvPr id="7" name="Slide Number Placeholder 6">
            <a:extLst>
              <a:ext uri="{FF2B5EF4-FFF2-40B4-BE49-F238E27FC236}">
                <a16:creationId xmlns:a16="http://schemas.microsoft.com/office/drawing/2014/main" id="{5BCC53F2-F83F-6947-ABDF-27706EDC5CC8}"/>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defTabSz="914377" eaLnBrk="1" fontAlgn="auto" hangingPunct="1">
              <a:spcBef>
                <a:spcPts val="0"/>
              </a:spcBef>
              <a:spcAft>
                <a:spcPts val="0"/>
              </a:spcAft>
              <a:defRPr sz="1200" b="0" i="0">
                <a:latin typeface="Helvetica" pitchFamily="2" charset="0"/>
              </a:defRPr>
            </a:lvl1pPr>
          </a:lstStyle>
          <a:p>
            <a:pPr>
              <a:defRPr/>
            </a:pPr>
            <a:fld id="{2550DFEC-E11E-2047-96B4-DF4A9DA2F656}"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Helvetica" pitchFamily="2" charset="0"/>
        <a:ea typeface="+mn-ea"/>
        <a:cs typeface="+mn-cs"/>
      </a:defRPr>
    </a:lvl1pPr>
    <a:lvl2pPr marL="455613" algn="l" defTabSz="912813" rtl="0" eaLnBrk="0" fontAlgn="base" hangingPunct="0">
      <a:spcBef>
        <a:spcPct val="30000"/>
      </a:spcBef>
      <a:spcAft>
        <a:spcPct val="0"/>
      </a:spcAft>
      <a:defRPr sz="1200" kern="1200">
        <a:solidFill>
          <a:schemeClr val="tx1"/>
        </a:solidFill>
        <a:latin typeface="Helvetica" pitchFamily="2" charset="0"/>
        <a:ea typeface="+mn-ea"/>
        <a:cs typeface="+mn-cs"/>
      </a:defRPr>
    </a:lvl2pPr>
    <a:lvl3pPr marL="912813" algn="l" defTabSz="912813" rtl="0" eaLnBrk="0" fontAlgn="base" hangingPunct="0">
      <a:spcBef>
        <a:spcPct val="30000"/>
      </a:spcBef>
      <a:spcAft>
        <a:spcPct val="0"/>
      </a:spcAft>
      <a:defRPr sz="1200" kern="1200">
        <a:solidFill>
          <a:schemeClr val="tx1"/>
        </a:solidFill>
        <a:latin typeface="Helvetica" pitchFamily="2" charset="0"/>
        <a:ea typeface="+mn-ea"/>
        <a:cs typeface="+mn-cs"/>
      </a:defRPr>
    </a:lvl3pPr>
    <a:lvl4pPr marL="1370013" algn="l" defTabSz="912813" rtl="0" eaLnBrk="0" fontAlgn="base" hangingPunct="0">
      <a:spcBef>
        <a:spcPct val="30000"/>
      </a:spcBef>
      <a:spcAft>
        <a:spcPct val="0"/>
      </a:spcAft>
      <a:defRPr sz="1200" kern="1200">
        <a:solidFill>
          <a:schemeClr val="tx1"/>
        </a:solidFill>
        <a:latin typeface="Helvetica" pitchFamily="2" charset="0"/>
        <a:ea typeface="+mn-ea"/>
        <a:cs typeface="+mn-cs"/>
      </a:defRPr>
    </a:lvl4pPr>
    <a:lvl5pPr marL="1827213" algn="l" defTabSz="912813" rtl="0" eaLnBrk="0" fontAlgn="base" hangingPunct="0">
      <a:spcBef>
        <a:spcPct val="30000"/>
      </a:spcBef>
      <a:spcAft>
        <a:spcPct val="0"/>
      </a:spcAft>
      <a:defRPr sz="1200" kern="1200">
        <a:solidFill>
          <a:schemeClr val="tx1"/>
        </a:solidFill>
        <a:latin typeface="Helvetica" pitchFamily="2" charset="0"/>
        <a:ea typeface="+mn-ea"/>
        <a:cs typeface="+mn-cs"/>
      </a:defRPr>
    </a:lvl5pPr>
    <a:lvl6pPr marL="2285943" algn="l" defTabSz="914377" rtl="0" eaLnBrk="1" latinLnBrk="0" hangingPunct="1">
      <a:defRPr sz="1200" kern="1200">
        <a:solidFill>
          <a:schemeClr val="tx1"/>
        </a:solidFill>
        <a:latin typeface="+mn-lt"/>
        <a:ea typeface="+mn-ea"/>
        <a:cs typeface="+mn-cs"/>
      </a:defRPr>
    </a:lvl6pPr>
    <a:lvl7pPr marL="2743131" algn="l" defTabSz="914377" rtl="0" eaLnBrk="1" latinLnBrk="0" hangingPunct="1">
      <a:defRPr sz="1200" kern="1200">
        <a:solidFill>
          <a:schemeClr val="tx1"/>
        </a:solidFill>
        <a:latin typeface="+mn-lt"/>
        <a:ea typeface="+mn-ea"/>
        <a:cs typeface="+mn-cs"/>
      </a:defRPr>
    </a:lvl7pPr>
    <a:lvl8pPr marL="3200320" algn="l" defTabSz="914377" rtl="0" eaLnBrk="1" latinLnBrk="0" hangingPunct="1">
      <a:defRPr sz="1200" kern="1200">
        <a:solidFill>
          <a:schemeClr val="tx1"/>
        </a:solidFill>
        <a:latin typeface="+mn-lt"/>
        <a:ea typeface="+mn-ea"/>
        <a:cs typeface="+mn-cs"/>
      </a:defRPr>
    </a:lvl8pPr>
    <a:lvl9pPr marL="3657509" algn="l" defTabSz="91437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2550DFEC-E11E-2047-96B4-DF4A9DA2F656}" type="slidenum">
              <a:rPr kumimoji="0" lang="en-US" sz="1200" b="0" i="0" u="none" strike="noStrike" kern="1200" cap="none" spc="0" normalizeH="0" baseline="0" noProof="0" smtClean="0">
                <a:ln>
                  <a:noFill/>
                </a:ln>
                <a:solidFill>
                  <a:prstClr val="black"/>
                </a:solidFill>
                <a:effectLst/>
                <a:uLnTx/>
                <a:uFillTx/>
                <a:latin typeface="Helvetica" pitchFamily="2" charset="0"/>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Helvetica" pitchFamily="2" charset="0"/>
              <a:ea typeface="+mn-ea"/>
              <a:cs typeface="+mn-cs"/>
            </a:endParaRPr>
          </a:p>
        </p:txBody>
      </p:sp>
    </p:spTree>
    <p:extLst>
      <p:ext uri="{BB962C8B-B14F-4D97-AF65-F5344CB8AC3E}">
        <p14:creationId xmlns:p14="http://schemas.microsoft.com/office/powerpoint/2010/main" val="41316044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ection Header White">
    <p:spTree>
      <p:nvGrpSpPr>
        <p:cNvPr id="1" name=""/>
        <p:cNvGrpSpPr/>
        <p:nvPr/>
      </p:nvGrpSpPr>
      <p:grpSpPr>
        <a:xfrm>
          <a:off x="0" y="0"/>
          <a:ext cx="0" cy="0"/>
          <a:chOff x="0" y="0"/>
          <a:chExt cx="0" cy="0"/>
        </a:xfrm>
      </p:grpSpPr>
      <p:sp>
        <p:nvSpPr>
          <p:cNvPr id="3" name="Content Placeholder 2"/>
          <p:cNvSpPr>
            <a:spLocks noGrp="1"/>
          </p:cNvSpPr>
          <p:nvPr>
            <p:ph idx="1"/>
          </p:nvPr>
        </p:nvSpPr>
        <p:spPr>
          <a:xfrm>
            <a:off x="546101" y="3645157"/>
            <a:ext cx="9871710" cy="976289"/>
          </a:xfrm>
        </p:spPr>
        <p:txBody>
          <a:bodyPr/>
          <a:lstStyle>
            <a:lvl1pPr>
              <a:defRPr sz="2400"/>
            </a:lvl1pPr>
            <a:lvl2pPr>
              <a:defRPr sz="2000"/>
            </a:lvl2pPr>
            <a:lvl3pPr>
              <a:defRPr sz="1800"/>
            </a:lvl3pPr>
            <a:lvl4pPr>
              <a:defRPr sz="1800"/>
            </a:lvl4pPr>
            <a:lvl5pPr>
              <a:defRPr sz="1800"/>
            </a:lvl5pPr>
          </a:lstStyle>
          <a:p>
            <a:pPr lvl="0"/>
            <a:r>
              <a:rPr lang="en-US"/>
              <a:t>Click to edit Master text styles</a:t>
            </a:r>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
        <p:nvSpPr>
          <p:cNvPr id="8" name="Text Placeholder 7">
            <a:extLst>
              <a:ext uri="{FF2B5EF4-FFF2-40B4-BE49-F238E27FC236}">
                <a16:creationId xmlns:a16="http://schemas.microsoft.com/office/drawing/2014/main" id="{054379F0-92D2-B849-85CF-D31BEFCCA5EC}"/>
              </a:ext>
            </a:extLst>
          </p:cNvPr>
          <p:cNvSpPr>
            <a:spLocks noGrp="1"/>
          </p:cNvSpPr>
          <p:nvPr>
            <p:ph type="body" sz="quarter" idx="13"/>
          </p:nvPr>
        </p:nvSpPr>
        <p:spPr>
          <a:xfrm>
            <a:off x="537210" y="2729401"/>
            <a:ext cx="10813709" cy="914400"/>
          </a:xfrm>
        </p:spPr>
        <p:txBody>
          <a:bodyPr/>
          <a:lstStyle>
            <a:lvl1pPr>
              <a:defRPr sz="4800" b="1"/>
            </a:lvl1pPr>
            <a:lvl2pPr marL="457200" indent="0">
              <a:buNone/>
              <a:defRPr/>
            </a:lvl2pPr>
          </a:lstStyle>
          <a:p>
            <a:pPr lvl="0"/>
            <a:r>
              <a:rPr lang="en-US"/>
              <a:t>Click to edit Master text styles</a:t>
            </a:r>
          </a:p>
        </p:txBody>
      </p:sp>
    </p:spTree>
    <p:extLst>
      <p:ext uri="{BB962C8B-B14F-4D97-AF65-F5344CB8AC3E}">
        <p14:creationId xmlns:p14="http://schemas.microsoft.com/office/powerpoint/2010/main" val="1227854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dirty="0"/>
              <a:t>Click to edit Master title style</a:t>
            </a:r>
          </a:p>
        </p:txBody>
      </p:sp>
      <p:sp>
        <p:nvSpPr>
          <p:cNvPr id="3" name="Content Placeholder 2"/>
          <p:cNvSpPr>
            <a:spLocks noGrp="1"/>
          </p:cNvSpPr>
          <p:nvPr>
            <p:ph idx="1"/>
          </p:nvPr>
        </p:nvSpPr>
        <p:spPr>
          <a:xfrm>
            <a:off x="571500" y="1299845"/>
            <a:ext cx="2788920" cy="4438015"/>
          </a:xfrm>
        </p:spPr>
        <p:txBody>
          <a:bodyPr anchor="ctr"/>
          <a:lstStyle>
            <a:lvl1pPr algn="ctr">
              <a:defRPr b="1"/>
            </a:lvl1pPr>
          </a:lstStyle>
          <a:p>
            <a:pPr lvl="0"/>
            <a:r>
              <a:rPr lang="en-US" dirty="0"/>
              <a:t>Click to edit Master text styles</a:t>
            </a:r>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
        <p:nvSpPr>
          <p:cNvPr id="8" name="Content Placeholder 2">
            <a:extLst>
              <a:ext uri="{FF2B5EF4-FFF2-40B4-BE49-F238E27FC236}">
                <a16:creationId xmlns:a16="http://schemas.microsoft.com/office/drawing/2014/main" id="{211CB6F5-FD3D-B845-83D7-93F0CEF1FD52}"/>
              </a:ext>
            </a:extLst>
          </p:cNvPr>
          <p:cNvSpPr>
            <a:spLocks noGrp="1"/>
          </p:cNvSpPr>
          <p:nvPr>
            <p:ph idx="13"/>
          </p:nvPr>
        </p:nvSpPr>
        <p:spPr>
          <a:xfrm>
            <a:off x="3741420" y="1299845"/>
            <a:ext cx="7037070" cy="44380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92981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06"/>
            <a:ext cx="5972148" cy="482312"/>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883920" y="1299845"/>
            <a:ext cx="9871710" cy="4438015"/>
          </a:xfrm>
        </p:spPr>
        <p:txBody>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Tree>
    <p:extLst>
      <p:ext uri="{BB962C8B-B14F-4D97-AF65-F5344CB8AC3E}">
        <p14:creationId xmlns:p14="http://schemas.microsoft.com/office/powerpoint/2010/main" val="15160665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883920" y="1299845"/>
            <a:ext cx="9883140" cy="4438015"/>
          </a:xfrm>
        </p:spPr>
        <p:txBody>
          <a:bodyPr numCol="2" spcCol="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Tree>
    <p:extLst>
      <p:ext uri="{BB962C8B-B14F-4D97-AF65-F5344CB8AC3E}">
        <p14:creationId xmlns:p14="http://schemas.microsoft.com/office/powerpoint/2010/main" val="885672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883920" y="1299845"/>
            <a:ext cx="9883140" cy="4438015"/>
          </a:xfrm>
        </p:spPr>
        <p:txBody>
          <a:bodyPr numCol="3" spcCol="18288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Tree>
    <p:extLst>
      <p:ext uri="{BB962C8B-B14F-4D97-AF65-F5344CB8AC3E}">
        <p14:creationId xmlns:p14="http://schemas.microsoft.com/office/powerpoint/2010/main" val="321347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571500" y="1299845"/>
            <a:ext cx="2800350" cy="4438015"/>
          </a:xfrm>
        </p:spPr>
        <p:txBody>
          <a:bodyPr anchor="ctr"/>
          <a:lstStyle>
            <a:lvl1pPr algn="ctr">
              <a:defRPr b="1"/>
            </a:lvl1pPr>
          </a:lstStyle>
          <a:p>
            <a:pPr lvl="0"/>
            <a:r>
              <a:rPr lang="en-US"/>
              <a:t>Click to edit Master text styles</a:t>
            </a:r>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
        <p:nvSpPr>
          <p:cNvPr id="8" name="Content Placeholder 2">
            <a:extLst>
              <a:ext uri="{FF2B5EF4-FFF2-40B4-BE49-F238E27FC236}">
                <a16:creationId xmlns:a16="http://schemas.microsoft.com/office/drawing/2014/main" id="{211CB6F5-FD3D-B845-83D7-93F0CEF1FD52}"/>
              </a:ext>
            </a:extLst>
          </p:cNvPr>
          <p:cNvSpPr>
            <a:spLocks noGrp="1"/>
          </p:cNvSpPr>
          <p:nvPr>
            <p:ph idx="13"/>
          </p:nvPr>
        </p:nvSpPr>
        <p:spPr>
          <a:xfrm>
            <a:off x="3741420" y="1299845"/>
            <a:ext cx="7037070" cy="443801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11764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2">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
        <p:nvSpPr>
          <p:cNvPr id="8" name="Content Placeholder 2">
            <a:extLst>
              <a:ext uri="{FF2B5EF4-FFF2-40B4-BE49-F238E27FC236}">
                <a16:creationId xmlns:a16="http://schemas.microsoft.com/office/drawing/2014/main" id="{4F676EBE-D970-F04C-B8AE-786E01455869}"/>
              </a:ext>
            </a:extLst>
          </p:cNvPr>
          <p:cNvSpPr>
            <a:spLocks noGrp="1"/>
          </p:cNvSpPr>
          <p:nvPr>
            <p:ph idx="1"/>
          </p:nvPr>
        </p:nvSpPr>
        <p:spPr>
          <a:xfrm>
            <a:off x="546101" y="3645157"/>
            <a:ext cx="9871710" cy="976289"/>
          </a:xfrm>
        </p:spPr>
        <p:txBody>
          <a:bodyPr/>
          <a:lstStyle>
            <a:lvl1pPr>
              <a:defRPr sz="2400"/>
            </a:lvl1pPr>
            <a:lvl2pPr>
              <a:defRPr sz="2000"/>
            </a:lvl2pPr>
            <a:lvl3pPr>
              <a:defRPr sz="1800"/>
            </a:lvl3pPr>
            <a:lvl4pPr>
              <a:defRPr sz="1800"/>
            </a:lvl4pPr>
            <a:lvl5pPr>
              <a:defRPr sz="1800"/>
            </a:lvl5pPr>
          </a:lstStyle>
          <a:p>
            <a:pPr lvl="0"/>
            <a:r>
              <a:rPr lang="en-US" dirty="0"/>
              <a:t>Click to edit Master text styles</a:t>
            </a:r>
          </a:p>
        </p:txBody>
      </p:sp>
      <p:sp>
        <p:nvSpPr>
          <p:cNvPr id="9" name="Text Placeholder 7">
            <a:extLst>
              <a:ext uri="{FF2B5EF4-FFF2-40B4-BE49-F238E27FC236}">
                <a16:creationId xmlns:a16="http://schemas.microsoft.com/office/drawing/2014/main" id="{C895C056-4336-E247-BCF8-66181629D20E}"/>
              </a:ext>
            </a:extLst>
          </p:cNvPr>
          <p:cNvSpPr>
            <a:spLocks noGrp="1"/>
          </p:cNvSpPr>
          <p:nvPr>
            <p:ph type="body" sz="quarter" idx="13"/>
          </p:nvPr>
        </p:nvSpPr>
        <p:spPr>
          <a:xfrm>
            <a:off x="537210" y="2729401"/>
            <a:ext cx="10813709" cy="914400"/>
          </a:xfrm>
        </p:spPr>
        <p:txBody>
          <a:bodyPr/>
          <a:lstStyle>
            <a:lvl1pPr>
              <a:defRPr sz="4800" b="1"/>
            </a:lvl1pPr>
            <a:lvl2pPr marL="457200" indent="0">
              <a:buNone/>
              <a:defRPr/>
            </a:lvl2pPr>
          </a:lstStyle>
          <a:p>
            <a:pPr lvl="0"/>
            <a:r>
              <a:rPr lang="en-US" dirty="0"/>
              <a:t>Click to edit Master text styles</a:t>
            </a:r>
          </a:p>
        </p:txBody>
      </p:sp>
    </p:spTree>
    <p:extLst>
      <p:ext uri="{BB962C8B-B14F-4D97-AF65-F5344CB8AC3E}">
        <p14:creationId xmlns:p14="http://schemas.microsoft.com/office/powerpoint/2010/main" val="3489239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dirty="0"/>
              <a:t>Click to edit Master title style</a:t>
            </a:r>
          </a:p>
        </p:txBody>
      </p:sp>
      <p:sp>
        <p:nvSpPr>
          <p:cNvPr id="3" name="Content Placeholder 2"/>
          <p:cNvSpPr>
            <a:spLocks noGrp="1"/>
          </p:cNvSpPr>
          <p:nvPr>
            <p:ph idx="1"/>
          </p:nvPr>
        </p:nvSpPr>
        <p:spPr>
          <a:xfrm>
            <a:off x="883920" y="1299845"/>
            <a:ext cx="9883140" cy="443801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Tree>
    <p:extLst>
      <p:ext uri="{BB962C8B-B14F-4D97-AF65-F5344CB8AC3E}">
        <p14:creationId xmlns:p14="http://schemas.microsoft.com/office/powerpoint/2010/main" val="12864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dirty="0"/>
              <a:t>Click to edit Master title style</a:t>
            </a:r>
          </a:p>
        </p:txBody>
      </p:sp>
      <p:sp>
        <p:nvSpPr>
          <p:cNvPr id="3" name="Content Placeholder 2"/>
          <p:cNvSpPr>
            <a:spLocks noGrp="1"/>
          </p:cNvSpPr>
          <p:nvPr>
            <p:ph idx="1"/>
          </p:nvPr>
        </p:nvSpPr>
        <p:spPr>
          <a:xfrm>
            <a:off x="883920" y="1299845"/>
            <a:ext cx="9883140" cy="4438015"/>
          </a:xfrm>
        </p:spPr>
        <p:txBody>
          <a:bodyPr numCol="2" spcCol="18288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Tree>
    <p:extLst>
      <p:ext uri="{BB962C8B-B14F-4D97-AF65-F5344CB8AC3E}">
        <p14:creationId xmlns:p14="http://schemas.microsoft.com/office/powerpoint/2010/main" val="94286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398638"/>
            <a:ext cx="5972148" cy="482248"/>
          </a:xfrm>
          <a:prstGeom prst="rect">
            <a:avLst/>
          </a:prstGeom>
          <a:solidFill>
            <a:schemeClr val="tx1"/>
          </a:solidFill>
        </p:spPr>
        <p:txBody>
          <a:bodyPr wrap="none" lIns="822960" rIns="182880" anchor="ctr">
            <a:spAutoFit/>
          </a:bodyPr>
          <a:lstStyle>
            <a:lvl1pPr>
              <a:defRPr sz="2800" b="1">
                <a:solidFill>
                  <a:schemeClr val="accent1">
                    <a:lumMod val="60000"/>
                    <a:lumOff val="40000"/>
                  </a:schemeClr>
                </a:solidFill>
              </a:defRPr>
            </a:lvl1pPr>
          </a:lstStyle>
          <a:p>
            <a:r>
              <a:rPr lang="en-US" dirty="0"/>
              <a:t>Click to edit Master title style</a:t>
            </a:r>
          </a:p>
        </p:txBody>
      </p:sp>
      <p:sp>
        <p:nvSpPr>
          <p:cNvPr id="3" name="Content Placeholder 2"/>
          <p:cNvSpPr>
            <a:spLocks noGrp="1"/>
          </p:cNvSpPr>
          <p:nvPr>
            <p:ph idx="1"/>
          </p:nvPr>
        </p:nvSpPr>
        <p:spPr>
          <a:xfrm>
            <a:off x="883920" y="1299845"/>
            <a:ext cx="9883140" cy="4438015"/>
          </a:xfrm>
        </p:spPr>
        <p:txBody>
          <a:bodyPr numCol="3" spcCol="18288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3">
            <a:extLst>
              <a:ext uri="{FF2B5EF4-FFF2-40B4-BE49-F238E27FC236}">
                <a16:creationId xmlns:a16="http://schemas.microsoft.com/office/drawing/2014/main" id="{A96A8697-A3E3-1B4B-A083-BDD310C77A94}"/>
              </a:ext>
            </a:extLst>
          </p:cNvPr>
          <p:cNvSpPr>
            <a:spLocks noGrp="1"/>
          </p:cNvSpPr>
          <p:nvPr>
            <p:ph type="dt" sz="half" idx="10"/>
          </p:nvPr>
        </p:nvSpPr>
        <p:spPr>
          <a:xfrm>
            <a:off x="8179594" y="6230462"/>
            <a:ext cx="2743200" cy="366712"/>
          </a:xfrm>
        </p:spPr>
        <p:txBody>
          <a:bodyPr/>
          <a:lstStyle>
            <a:lvl1pPr algn="r">
              <a:defRPr sz="1200">
                <a:solidFill>
                  <a:schemeClr val="bg1"/>
                </a:solidFill>
              </a:defRPr>
            </a:lvl1pPr>
          </a:lstStyle>
          <a:p>
            <a:pPr>
              <a:defRPr/>
            </a:pPr>
            <a:fld id="{E3EC5E23-45B7-704F-BE45-CADC7CCD9036}" type="datetime2">
              <a:rPr lang="en-US" smtClean="0"/>
              <a:pPr>
                <a:defRPr/>
              </a:pPr>
              <a:t>Wednesday, August 27, 2025</a:t>
            </a:fld>
            <a:endParaRPr lang="en-US" dirty="0"/>
          </a:p>
        </p:txBody>
      </p:sp>
      <p:sp>
        <p:nvSpPr>
          <p:cNvPr id="6" name="Slide Number Placeholder 5">
            <a:extLst>
              <a:ext uri="{FF2B5EF4-FFF2-40B4-BE49-F238E27FC236}">
                <a16:creationId xmlns:a16="http://schemas.microsoft.com/office/drawing/2014/main" id="{97BFF3FC-C568-3A4F-A7C2-BB440F2E588F}"/>
              </a:ext>
            </a:extLst>
          </p:cNvPr>
          <p:cNvSpPr>
            <a:spLocks noGrp="1"/>
          </p:cNvSpPr>
          <p:nvPr>
            <p:ph type="sldNum" sz="quarter" idx="11"/>
          </p:nvPr>
        </p:nvSpPr>
        <p:spPr>
          <a:xfrm>
            <a:off x="11094720" y="6241097"/>
            <a:ext cx="522288" cy="365125"/>
          </a:xfrm>
          <a:prstGeom prst="rect">
            <a:avLst/>
          </a:prstGeom>
        </p:spPr>
        <p:txBody>
          <a:bodyPr/>
          <a:lstStyle>
            <a:lvl1pPr algn="ctr">
              <a:defRPr sz="1400" baseline="0">
                <a:solidFill>
                  <a:schemeClr val="bg1"/>
                </a:solidFill>
              </a:defRPr>
            </a:lvl1pPr>
          </a:lstStyle>
          <a:p>
            <a:pPr>
              <a:defRPr/>
            </a:pPr>
            <a:fld id="{DC52D624-4A89-1444-9783-D08DF978A0AB}" type="slidenum">
              <a:rPr lang="en-US" smtClean="0"/>
              <a:pPr>
                <a:defRPr/>
              </a:pPr>
              <a:t>‹#›</a:t>
            </a:fld>
            <a:endParaRPr lang="en-US" dirty="0"/>
          </a:p>
        </p:txBody>
      </p:sp>
      <p:sp>
        <p:nvSpPr>
          <p:cNvPr id="7" name="Footer Placeholder 3">
            <a:extLst>
              <a:ext uri="{FF2B5EF4-FFF2-40B4-BE49-F238E27FC236}">
                <a16:creationId xmlns:a16="http://schemas.microsoft.com/office/drawing/2014/main" id="{FC77A756-9FDD-1541-B901-BF89E9004908}"/>
              </a:ext>
            </a:extLst>
          </p:cNvPr>
          <p:cNvSpPr>
            <a:spLocks noGrp="1"/>
          </p:cNvSpPr>
          <p:nvPr>
            <p:ph type="ftr" sz="quarter" idx="12"/>
          </p:nvPr>
        </p:nvSpPr>
        <p:spPr/>
        <p:txBody>
          <a:bodyPr/>
          <a:lstStyle>
            <a:lvl1pPr>
              <a:defRPr>
                <a:solidFill>
                  <a:schemeClr val="tx1"/>
                </a:solidFill>
              </a:defRPr>
            </a:lvl1pPr>
          </a:lstStyle>
          <a:p>
            <a:pPr>
              <a:defRPr/>
            </a:pPr>
            <a:endParaRPr lang="en-US"/>
          </a:p>
        </p:txBody>
      </p:sp>
    </p:spTree>
    <p:extLst>
      <p:ext uri="{BB962C8B-B14F-4D97-AF65-F5344CB8AC3E}">
        <p14:creationId xmlns:p14="http://schemas.microsoft.com/office/powerpoint/2010/main" val="16213991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998D0D97-B071-C148-9036-86499577D320}"/>
              </a:ext>
            </a:extLst>
          </p:cNvPr>
          <p:cNvSpPr>
            <a:spLocks noGrp="1"/>
          </p:cNvSpPr>
          <p:nvPr>
            <p:ph type="ftr" sz="quarter" idx="3"/>
          </p:nvPr>
        </p:nvSpPr>
        <p:spPr>
          <a:xfrm>
            <a:off x="1948815" y="6224905"/>
            <a:ext cx="4056063" cy="365125"/>
          </a:xfrm>
          <a:prstGeom prst="rect">
            <a:avLst/>
          </a:prstGeom>
        </p:spPr>
        <p:txBody>
          <a:bodyPr vert="horz" lIns="91440" tIns="45720" rIns="91440" bIns="45720" rtlCol="0" anchor="ctr"/>
          <a:lstStyle>
            <a:lvl1pPr algn="l" defTabSz="914377" eaLnBrk="1" fontAlgn="auto" hangingPunct="1">
              <a:spcBef>
                <a:spcPts val="0"/>
              </a:spcBef>
              <a:spcAft>
                <a:spcPts val="0"/>
              </a:spcAft>
              <a:defRPr sz="1400" cap="all" baseline="0">
                <a:solidFill>
                  <a:srgbClr val="FFFFFF"/>
                </a:solidFill>
                <a:latin typeface="+mn-lt"/>
              </a:defRPr>
            </a:lvl1pPr>
          </a:lstStyle>
          <a:p>
            <a:pPr>
              <a:defRPr/>
            </a:pPr>
            <a:endParaRPr lang="en-US" dirty="0"/>
          </a:p>
        </p:txBody>
      </p:sp>
      <p:sp>
        <p:nvSpPr>
          <p:cNvPr id="1027" name="Title Placeholder 1">
            <a:extLst>
              <a:ext uri="{FF2B5EF4-FFF2-40B4-BE49-F238E27FC236}">
                <a16:creationId xmlns:a16="http://schemas.microsoft.com/office/drawing/2014/main" id="{193AF7C1-9145-5745-AFDF-868B12D2579C}"/>
              </a:ext>
            </a:extLst>
          </p:cNvPr>
          <p:cNvSpPr>
            <a:spLocks noGrp="1" noChangeArrowheads="1"/>
          </p:cNvSpPr>
          <p:nvPr>
            <p:ph type="title"/>
          </p:nvPr>
        </p:nvSpPr>
        <p:spPr bwMode="auto">
          <a:xfrm>
            <a:off x="0" y="468630"/>
            <a:ext cx="9128125" cy="75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endParaRPr lang="en-US" altLang="en-US" dirty="0"/>
          </a:p>
        </p:txBody>
      </p:sp>
      <p:sp>
        <p:nvSpPr>
          <p:cNvPr id="1028" name="Text Placeholder 2">
            <a:extLst>
              <a:ext uri="{FF2B5EF4-FFF2-40B4-BE49-F238E27FC236}">
                <a16:creationId xmlns:a16="http://schemas.microsoft.com/office/drawing/2014/main" id="{DE585573-8857-2147-AFDA-C608CDBBFC0E}"/>
              </a:ext>
            </a:extLst>
          </p:cNvPr>
          <p:cNvSpPr>
            <a:spLocks noGrp="1" noChangeArrowheads="1"/>
          </p:cNvSpPr>
          <p:nvPr>
            <p:ph type="body" idx="1"/>
          </p:nvPr>
        </p:nvSpPr>
        <p:spPr bwMode="auto">
          <a:xfrm>
            <a:off x="838200" y="1825625"/>
            <a:ext cx="9128125" cy="396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 name="Date Placeholder 3">
            <a:extLst>
              <a:ext uri="{FF2B5EF4-FFF2-40B4-BE49-F238E27FC236}">
                <a16:creationId xmlns:a16="http://schemas.microsoft.com/office/drawing/2014/main" id="{BBCD7868-2810-E844-B83F-968AD4C89795}"/>
              </a:ext>
            </a:extLst>
          </p:cNvPr>
          <p:cNvSpPr>
            <a:spLocks noGrp="1"/>
          </p:cNvSpPr>
          <p:nvPr>
            <p:ph type="dt" sz="half" idx="2"/>
          </p:nvPr>
        </p:nvSpPr>
        <p:spPr>
          <a:xfrm>
            <a:off x="8179594" y="6230462"/>
            <a:ext cx="2743200" cy="366712"/>
          </a:xfrm>
          <a:prstGeom prst="rect">
            <a:avLst/>
          </a:prstGeom>
        </p:spPr>
        <p:txBody>
          <a:bodyPr vert="horz" lIns="91440" tIns="45720" rIns="91440" bIns="45720" rtlCol="0" anchor="ctr"/>
          <a:lstStyle>
            <a:lvl1pPr algn="r" defTabSz="914377" eaLnBrk="1" fontAlgn="auto" hangingPunct="1">
              <a:spcBef>
                <a:spcPts val="0"/>
              </a:spcBef>
              <a:spcAft>
                <a:spcPts val="0"/>
              </a:spcAft>
              <a:defRPr sz="1200" b="0" i="0">
                <a:solidFill>
                  <a:schemeClr val="bg2"/>
                </a:solidFill>
                <a:latin typeface="Helvetica" pitchFamily="2" charset="0"/>
              </a:defRPr>
            </a:lvl1pPr>
          </a:lstStyle>
          <a:p>
            <a:pPr>
              <a:defRPr/>
            </a:pPr>
            <a:fld id="{86B0CECE-ADBD-E046-9E00-15B1E455C3C8}" type="datetime2">
              <a:rPr lang="en-US" smtClean="0"/>
              <a:pPr>
                <a:defRPr/>
              </a:pPr>
              <a:t>Wednesday, August 27, 2025</a:t>
            </a:fld>
            <a:endParaRPr lang="en-US" dirty="0"/>
          </a:p>
        </p:txBody>
      </p:sp>
      <p:sp>
        <p:nvSpPr>
          <p:cNvPr id="11" name="Slide Number Placeholder 5">
            <a:extLst>
              <a:ext uri="{FF2B5EF4-FFF2-40B4-BE49-F238E27FC236}">
                <a16:creationId xmlns:a16="http://schemas.microsoft.com/office/drawing/2014/main" id="{4AE6E644-0CD5-9A48-BE0A-B093210F42A0}"/>
              </a:ext>
            </a:extLst>
          </p:cNvPr>
          <p:cNvSpPr>
            <a:spLocks noGrp="1"/>
          </p:cNvSpPr>
          <p:nvPr>
            <p:ph type="sldNum" sz="quarter" idx="4"/>
          </p:nvPr>
        </p:nvSpPr>
        <p:spPr>
          <a:xfrm>
            <a:off x="11094720" y="6224270"/>
            <a:ext cx="522288" cy="365125"/>
          </a:xfrm>
          <a:prstGeom prst="rect">
            <a:avLst/>
          </a:prstGeom>
        </p:spPr>
        <p:txBody>
          <a:bodyPr anchor="b" anchorCtr="0"/>
          <a:lstStyle>
            <a:lvl1pPr algn="ctr" defTabSz="914377" eaLnBrk="1" fontAlgn="auto" hangingPunct="1">
              <a:spcBef>
                <a:spcPts val="0"/>
              </a:spcBef>
              <a:spcAft>
                <a:spcPts val="0"/>
              </a:spcAft>
              <a:defRPr sz="1400" b="0" i="0" baseline="0">
                <a:solidFill>
                  <a:schemeClr val="bg1"/>
                </a:solidFill>
                <a:latin typeface="Helvetica" pitchFamily="2" charset="0"/>
              </a:defRPr>
            </a:lvl1pPr>
          </a:lstStyle>
          <a:p>
            <a:pPr>
              <a:defRPr/>
            </a:pPr>
            <a:fld id="{E59E93EA-64E5-EF41-9853-47B1C09F55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3" r:id="rId1"/>
    <p:sldLayoutId id="2147483852" r:id="rId2"/>
    <p:sldLayoutId id="2147483854" r:id="rId3"/>
    <p:sldLayoutId id="2147483855" r:id="rId4"/>
    <p:sldLayoutId id="2147483853" r:id="rId5"/>
  </p:sldLayoutIdLst>
  <p:hf sldNum="0" hdr="0" dt="0"/>
  <p:txStyles>
    <p:titleStyle>
      <a:lvl1pPr algn="l" defTabSz="912813" rtl="0" eaLnBrk="1" fontAlgn="base" hangingPunct="1">
        <a:lnSpc>
          <a:spcPct val="90000"/>
        </a:lnSpc>
        <a:spcBef>
          <a:spcPct val="0"/>
        </a:spcBef>
        <a:spcAft>
          <a:spcPct val="0"/>
        </a:spcAft>
        <a:defRPr sz="4400" kern="1200">
          <a:solidFill>
            <a:schemeClr val="tx1"/>
          </a:solidFill>
          <a:latin typeface="Helvetica" pitchFamily="2" charset="0"/>
          <a:ea typeface="+mj-ea"/>
          <a:cs typeface="+mj-cs"/>
        </a:defRPr>
      </a:lvl1pPr>
      <a:lvl2pPr algn="l" defTabSz="912813" rtl="0" eaLnBrk="1" fontAlgn="base" hangingPunct="1">
        <a:lnSpc>
          <a:spcPct val="90000"/>
        </a:lnSpc>
        <a:spcBef>
          <a:spcPct val="0"/>
        </a:spcBef>
        <a:spcAft>
          <a:spcPct val="0"/>
        </a:spcAft>
        <a:defRPr sz="4400">
          <a:solidFill>
            <a:schemeClr val="tx1"/>
          </a:solidFill>
          <a:latin typeface="Helvetica" pitchFamily="2" charset="0"/>
        </a:defRPr>
      </a:lvl2pPr>
      <a:lvl3pPr algn="l" defTabSz="912813" rtl="0" eaLnBrk="1" fontAlgn="base" hangingPunct="1">
        <a:lnSpc>
          <a:spcPct val="90000"/>
        </a:lnSpc>
        <a:spcBef>
          <a:spcPct val="0"/>
        </a:spcBef>
        <a:spcAft>
          <a:spcPct val="0"/>
        </a:spcAft>
        <a:defRPr sz="4400">
          <a:solidFill>
            <a:schemeClr val="tx1"/>
          </a:solidFill>
          <a:latin typeface="Helvetica" pitchFamily="2" charset="0"/>
        </a:defRPr>
      </a:lvl3pPr>
      <a:lvl4pPr algn="l" defTabSz="912813" rtl="0" eaLnBrk="1" fontAlgn="base" hangingPunct="1">
        <a:lnSpc>
          <a:spcPct val="90000"/>
        </a:lnSpc>
        <a:spcBef>
          <a:spcPct val="0"/>
        </a:spcBef>
        <a:spcAft>
          <a:spcPct val="0"/>
        </a:spcAft>
        <a:defRPr sz="4400">
          <a:solidFill>
            <a:schemeClr val="tx1"/>
          </a:solidFill>
          <a:latin typeface="Helvetica" pitchFamily="2" charset="0"/>
        </a:defRPr>
      </a:lvl4pPr>
      <a:lvl5pPr algn="l" defTabSz="912813" rtl="0" eaLnBrk="1" fontAlgn="base" hangingPunct="1">
        <a:lnSpc>
          <a:spcPct val="90000"/>
        </a:lnSpc>
        <a:spcBef>
          <a:spcPct val="0"/>
        </a:spcBef>
        <a:spcAft>
          <a:spcPct val="0"/>
        </a:spcAft>
        <a:defRPr sz="4400">
          <a:solidFill>
            <a:schemeClr val="tx1"/>
          </a:solidFill>
          <a:latin typeface="Helvetica" pitchFamily="2" charset="0"/>
        </a:defRPr>
      </a:lvl5pPr>
      <a:lvl6pPr marL="457200" algn="l" defTabSz="912813" rtl="0" eaLnBrk="1" fontAlgn="base" hangingPunct="1">
        <a:lnSpc>
          <a:spcPct val="90000"/>
        </a:lnSpc>
        <a:spcBef>
          <a:spcPct val="0"/>
        </a:spcBef>
        <a:spcAft>
          <a:spcPct val="0"/>
        </a:spcAft>
        <a:defRPr sz="4400">
          <a:solidFill>
            <a:schemeClr val="tx1"/>
          </a:solidFill>
          <a:latin typeface="Helvetica" pitchFamily="2" charset="0"/>
        </a:defRPr>
      </a:lvl6pPr>
      <a:lvl7pPr marL="914400" algn="l" defTabSz="912813" rtl="0" eaLnBrk="1" fontAlgn="base" hangingPunct="1">
        <a:lnSpc>
          <a:spcPct val="90000"/>
        </a:lnSpc>
        <a:spcBef>
          <a:spcPct val="0"/>
        </a:spcBef>
        <a:spcAft>
          <a:spcPct val="0"/>
        </a:spcAft>
        <a:defRPr sz="4400">
          <a:solidFill>
            <a:schemeClr val="tx1"/>
          </a:solidFill>
          <a:latin typeface="Helvetica" pitchFamily="2" charset="0"/>
        </a:defRPr>
      </a:lvl7pPr>
      <a:lvl8pPr marL="1371600" algn="l" defTabSz="912813" rtl="0" eaLnBrk="1" fontAlgn="base" hangingPunct="1">
        <a:lnSpc>
          <a:spcPct val="90000"/>
        </a:lnSpc>
        <a:spcBef>
          <a:spcPct val="0"/>
        </a:spcBef>
        <a:spcAft>
          <a:spcPct val="0"/>
        </a:spcAft>
        <a:defRPr sz="4400">
          <a:solidFill>
            <a:schemeClr val="tx1"/>
          </a:solidFill>
          <a:latin typeface="Helvetica" pitchFamily="2" charset="0"/>
        </a:defRPr>
      </a:lvl8pPr>
      <a:lvl9pPr marL="1828800" algn="l" defTabSz="912813" rtl="0" eaLnBrk="1" fontAlgn="base" hangingPunct="1">
        <a:lnSpc>
          <a:spcPct val="90000"/>
        </a:lnSpc>
        <a:spcBef>
          <a:spcPct val="0"/>
        </a:spcBef>
        <a:spcAft>
          <a:spcPct val="0"/>
        </a:spcAft>
        <a:defRPr sz="4400">
          <a:solidFill>
            <a:schemeClr val="tx1"/>
          </a:solidFill>
          <a:latin typeface="Helvetica" pitchFamily="2" charset="0"/>
        </a:defRPr>
      </a:lvl9pPr>
    </p:titleStyle>
    <p:bodyStyle>
      <a:lvl1pPr algn="l" defTabSz="912813" rtl="0" eaLnBrk="1" fontAlgn="base" hangingPunct="1">
        <a:lnSpc>
          <a:spcPct val="120000"/>
        </a:lnSpc>
        <a:spcBef>
          <a:spcPts val="1000"/>
        </a:spcBef>
        <a:spcAft>
          <a:spcPts val="600"/>
        </a:spcAft>
        <a:buFont typeface="Arial" panose="020B0604020202020204" pitchFamily="34" charset="0"/>
        <a:defRPr sz="2400" kern="1200">
          <a:solidFill>
            <a:schemeClr val="tx1"/>
          </a:solidFill>
          <a:latin typeface="Helvetica" pitchFamily="2" charset="0"/>
          <a:ea typeface="+mn-ea"/>
          <a:cs typeface="+mn-cs"/>
        </a:defRPr>
      </a:lvl1pPr>
      <a:lvl2pPr marL="684213" indent="-227013" algn="l" defTabSz="912813" rtl="0" eaLnBrk="1" fontAlgn="base" hangingPunct="1">
        <a:lnSpc>
          <a:spcPct val="120000"/>
        </a:lnSpc>
        <a:spcBef>
          <a:spcPts val="500"/>
        </a:spcBef>
        <a:spcAft>
          <a:spcPts val="600"/>
        </a:spcAft>
        <a:buFont typeface="Arial" panose="020B0604020202020204" pitchFamily="34" charset="0"/>
        <a:buChar char="•"/>
        <a:defRPr sz="2000" kern="1200">
          <a:solidFill>
            <a:schemeClr val="tx1"/>
          </a:solidFill>
          <a:latin typeface="Helvetica" pitchFamily="2" charset="0"/>
          <a:ea typeface="+mn-ea"/>
          <a:cs typeface="+mn-cs"/>
        </a:defRPr>
      </a:lvl2pPr>
      <a:lvl3pPr marL="1141413" indent="-227013" algn="l" defTabSz="912813" rtl="0" eaLnBrk="1" fontAlgn="base" hangingPunct="1">
        <a:lnSpc>
          <a:spcPct val="120000"/>
        </a:lnSpc>
        <a:spcBef>
          <a:spcPts val="500"/>
        </a:spcBef>
        <a:spcAft>
          <a:spcPts val="600"/>
        </a:spcAft>
        <a:buFont typeface="Arial" panose="020B0604020202020204" pitchFamily="34" charset="0"/>
        <a:buChar char="•"/>
        <a:defRPr sz="1800" kern="1200">
          <a:solidFill>
            <a:schemeClr val="tx1"/>
          </a:solidFill>
          <a:latin typeface="Helvetica" pitchFamily="2" charset="0"/>
          <a:ea typeface="+mn-ea"/>
          <a:cs typeface="+mn-cs"/>
        </a:defRPr>
      </a:lvl3pPr>
      <a:lvl4pPr marL="1598613" indent="-227013" algn="l" defTabSz="912813" rtl="0" eaLnBrk="1" fontAlgn="base" hangingPunct="1">
        <a:lnSpc>
          <a:spcPct val="120000"/>
        </a:lnSpc>
        <a:spcBef>
          <a:spcPts val="500"/>
        </a:spcBef>
        <a:spcAft>
          <a:spcPts val="600"/>
        </a:spcAft>
        <a:buFont typeface="Arial" panose="020B0604020202020204" pitchFamily="34" charset="0"/>
        <a:buChar char="•"/>
        <a:defRPr sz="1800" kern="1200">
          <a:solidFill>
            <a:schemeClr val="tx1"/>
          </a:solidFill>
          <a:latin typeface="Helvetica" pitchFamily="2" charset="0"/>
          <a:ea typeface="+mn-ea"/>
          <a:cs typeface="+mn-cs"/>
        </a:defRPr>
      </a:lvl4pPr>
      <a:lvl5pPr marL="2055813" indent="-227013" algn="l" defTabSz="912813" rtl="0" eaLnBrk="1" fontAlgn="base" hangingPunct="1">
        <a:lnSpc>
          <a:spcPct val="120000"/>
        </a:lnSpc>
        <a:spcBef>
          <a:spcPts val="500"/>
        </a:spcBef>
        <a:spcAft>
          <a:spcPts val="600"/>
        </a:spcAft>
        <a:buFont typeface="Arial" panose="020B0604020202020204" pitchFamily="34" charset="0"/>
        <a:buChar char="•"/>
        <a:defRPr sz="1800" kern="1200">
          <a:solidFill>
            <a:schemeClr val="tx1"/>
          </a:solidFill>
          <a:latin typeface="Helvetica" pitchFamily="2" charset="0"/>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6" name="Footer Placeholder 5">
            <a:extLst>
              <a:ext uri="{FF2B5EF4-FFF2-40B4-BE49-F238E27FC236}">
                <a16:creationId xmlns:a16="http://schemas.microsoft.com/office/drawing/2014/main" id="{998D0D97-B071-C148-9036-86499577D320}"/>
              </a:ext>
            </a:extLst>
          </p:cNvPr>
          <p:cNvSpPr>
            <a:spLocks noGrp="1"/>
          </p:cNvSpPr>
          <p:nvPr>
            <p:ph type="ftr" sz="quarter" idx="3"/>
          </p:nvPr>
        </p:nvSpPr>
        <p:spPr>
          <a:xfrm>
            <a:off x="1948815" y="6224905"/>
            <a:ext cx="4056063" cy="365125"/>
          </a:xfrm>
          <a:prstGeom prst="rect">
            <a:avLst/>
          </a:prstGeom>
        </p:spPr>
        <p:txBody>
          <a:bodyPr vert="horz" lIns="91440" tIns="45720" rIns="91440" bIns="45720" rtlCol="0" anchor="ctr"/>
          <a:lstStyle>
            <a:lvl1pPr algn="l" defTabSz="914377" eaLnBrk="1" fontAlgn="auto" hangingPunct="1">
              <a:spcBef>
                <a:spcPts val="0"/>
              </a:spcBef>
              <a:spcAft>
                <a:spcPts val="0"/>
              </a:spcAft>
              <a:defRPr sz="1400" cap="all" baseline="0">
                <a:solidFill>
                  <a:srgbClr val="FFFFFF"/>
                </a:solidFill>
                <a:latin typeface="+mn-lt"/>
              </a:defRPr>
            </a:lvl1pPr>
          </a:lstStyle>
          <a:p>
            <a:pPr>
              <a:defRPr/>
            </a:pPr>
            <a:endParaRPr lang="en-US" dirty="0"/>
          </a:p>
        </p:txBody>
      </p:sp>
      <p:sp>
        <p:nvSpPr>
          <p:cNvPr id="1027" name="Title Placeholder 1">
            <a:extLst>
              <a:ext uri="{FF2B5EF4-FFF2-40B4-BE49-F238E27FC236}">
                <a16:creationId xmlns:a16="http://schemas.microsoft.com/office/drawing/2014/main" id="{193AF7C1-9145-5745-AFDF-868B12D2579C}"/>
              </a:ext>
            </a:extLst>
          </p:cNvPr>
          <p:cNvSpPr>
            <a:spLocks noGrp="1" noChangeArrowheads="1"/>
          </p:cNvSpPr>
          <p:nvPr>
            <p:ph type="title"/>
          </p:nvPr>
        </p:nvSpPr>
        <p:spPr bwMode="auto">
          <a:xfrm>
            <a:off x="0" y="468630"/>
            <a:ext cx="9128125" cy="75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DE585573-8857-2147-AFDA-C608CDBBFC0E}"/>
              </a:ext>
            </a:extLst>
          </p:cNvPr>
          <p:cNvSpPr>
            <a:spLocks noGrp="1" noChangeArrowheads="1"/>
          </p:cNvSpPr>
          <p:nvPr>
            <p:ph type="body" idx="1"/>
          </p:nvPr>
        </p:nvSpPr>
        <p:spPr bwMode="auto">
          <a:xfrm>
            <a:off x="838200" y="1825625"/>
            <a:ext cx="9128125" cy="3969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a:extLst>
              <a:ext uri="{FF2B5EF4-FFF2-40B4-BE49-F238E27FC236}">
                <a16:creationId xmlns:a16="http://schemas.microsoft.com/office/drawing/2014/main" id="{BBCD7868-2810-E844-B83F-968AD4C89795}"/>
              </a:ext>
            </a:extLst>
          </p:cNvPr>
          <p:cNvSpPr>
            <a:spLocks noGrp="1"/>
          </p:cNvSpPr>
          <p:nvPr>
            <p:ph type="dt" sz="half" idx="2"/>
          </p:nvPr>
        </p:nvSpPr>
        <p:spPr>
          <a:xfrm>
            <a:off x="8179594" y="6230462"/>
            <a:ext cx="2743200" cy="366712"/>
          </a:xfrm>
          <a:prstGeom prst="rect">
            <a:avLst/>
          </a:prstGeom>
        </p:spPr>
        <p:txBody>
          <a:bodyPr vert="horz" lIns="91440" tIns="45720" rIns="91440" bIns="45720" rtlCol="0" anchor="ctr"/>
          <a:lstStyle>
            <a:lvl1pPr algn="r" defTabSz="914377" eaLnBrk="1" fontAlgn="auto" hangingPunct="1">
              <a:spcBef>
                <a:spcPts val="0"/>
              </a:spcBef>
              <a:spcAft>
                <a:spcPts val="0"/>
              </a:spcAft>
              <a:defRPr sz="1200" b="0" i="0">
                <a:solidFill>
                  <a:schemeClr val="bg2"/>
                </a:solidFill>
                <a:latin typeface="Helvetica" pitchFamily="2" charset="0"/>
              </a:defRPr>
            </a:lvl1pPr>
          </a:lstStyle>
          <a:p>
            <a:pPr>
              <a:defRPr/>
            </a:pPr>
            <a:fld id="{86B0CECE-ADBD-E046-9E00-15B1E455C3C8}" type="datetime2">
              <a:rPr lang="en-US" smtClean="0"/>
              <a:pPr>
                <a:defRPr/>
              </a:pPr>
              <a:t>Wednesday, August 27, 2025</a:t>
            </a:fld>
            <a:endParaRPr lang="en-US" dirty="0"/>
          </a:p>
        </p:txBody>
      </p:sp>
      <p:sp>
        <p:nvSpPr>
          <p:cNvPr id="11" name="Slide Number Placeholder 5">
            <a:extLst>
              <a:ext uri="{FF2B5EF4-FFF2-40B4-BE49-F238E27FC236}">
                <a16:creationId xmlns:a16="http://schemas.microsoft.com/office/drawing/2014/main" id="{4AE6E644-0CD5-9A48-BE0A-B093210F42A0}"/>
              </a:ext>
            </a:extLst>
          </p:cNvPr>
          <p:cNvSpPr>
            <a:spLocks noGrp="1"/>
          </p:cNvSpPr>
          <p:nvPr>
            <p:ph type="sldNum" sz="quarter" idx="4"/>
          </p:nvPr>
        </p:nvSpPr>
        <p:spPr>
          <a:xfrm>
            <a:off x="11094720" y="6224270"/>
            <a:ext cx="522288" cy="365125"/>
          </a:xfrm>
          <a:prstGeom prst="rect">
            <a:avLst/>
          </a:prstGeom>
        </p:spPr>
        <p:txBody>
          <a:bodyPr anchor="b" anchorCtr="0"/>
          <a:lstStyle>
            <a:lvl1pPr algn="ctr" defTabSz="914377" eaLnBrk="1" fontAlgn="auto" hangingPunct="1">
              <a:spcBef>
                <a:spcPts val="0"/>
              </a:spcBef>
              <a:spcAft>
                <a:spcPts val="0"/>
              </a:spcAft>
              <a:defRPr sz="1400" b="0" i="0" baseline="0">
                <a:solidFill>
                  <a:schemeClr val="bg1"/>
                </a:solidFill>
                <a:latin typeface="Helvetica" pitchFamily="2" charset="0"/>
              </a:defRPr>
            </a:lvl1pPr>
          </a:lstStyle>
          <a:p>
            <a:pPr>
              <a:defRPr/>
            </a:pPr>
            <a:fld id="{E59E93EA-64E5-EF41-9853-47B1C09F55B5}" type="slidenum">
              <a:rPr lang="en-US"/>
              <a:pPr>
                <a:defRPr/>
              </a:pPr>
              <a:t>‹#›</a:t>
            </a:fld>
            <a:endParaRPr lang="en-US" dirty="0"/>
          </a:p>
        </p:txBody>
      </p:sp>
    </p:spTree>
    <p:extLst>
      <p:ext uri="{BB962C8B-B14F-4D97-AF65-F5344CB8AC3E}">
        <p14:creationId xmlns:p14="http://schemas.microsoft.com/office/powerpoint/2010/main" val="2080119658"/>
      </p:ext>
    </p:extLst>
  </p:cSld>
  <p:clrMap bg1="lt1" tx1="dk1" bg2="lt2" tx2="dk2" accent1="accent1" accent2="accent2" accent3="accent3" accent4="accent4" accent5="accent5" accent6="accent6" hlink="hlink" folHlink="folHlink"/>
  <p:sldLayoutIdLst>
    <p:sldLayoutId id="2147483864" r:id="rId1"/>
    <p:sldLayoutId id="2147483858" r:id="rId2"/>
    <p:sldLayoutId id="2147483859" r:id="rId3"/>
    <p:sldLayoutId id="2147483860" r:id="rId4"/>
    <p:sldLayoutId id="2147483861" r:id="rId5"/>
  </p:sldLayoutIdLst>
  <p:hf sldNum="0" hdr="0" dt="0"/>
  <p:txStyles>
    <p:titleStyle>
      <a:lvl1pPr algn="l" defTabSz="912813" rtl="0" eaLnBrk="1" fontAlgn="base" hangingPunct="1">
        <a:lnSpc>
          <a:spcPct val="90000"/>
        </a:lnSpc>
        <a:spcBef>
          <a:spcPct val="0"/>
        </a:spcBef>
        <a:spcAft>
          <a:spcPct val="0"/>
        </a:spcAft>
        <a:defRPr sz="4400" kern="1200">
          <a:solidFill>
            <a:schemeClr val="tx1"/>
          </a:solidFill>
          <a:latin typeface="Helvetica" pitchFamily="2" charset="0"/>
          <a:ea typeface="+mj-ea"/>
          <a:cs typeface="+mj-cs"/>
        </a:defRPr>
      </a:lvl1pPr>
      <a:lvl2pPr algn="l" defTabSz="912813" rtl="0" eaLnBrk="1" fontAlgn="base" hangingPunct="1">
        <a:lnSpc>
          <a:spcPct val="90000"/>
        </a:lnSpc>
        <a:spcBef>
          <a:spcPct val="0"/>
        </a:spcBef>
        <a:spcAft>
          <a:spcPct val="0"/>
        </a:spcAft>
        <a:defRPr sz="4400">
          <a:solidFill>
            <a:schemeClr val="tx1"/>
          </a:solidFill>
          <a:latin typeface="Helvetica" pitchFamily="2" charset="0"/>
        </a:defRPr>
      </a:lvl2pPr>
      <a:lvl3pPr algn="l" defTabSz="912813" rtl="0" eaLnBrk="1" fontAlgn="base" hangingPunct="1">
        <a:lnSpc>
          <a:spcPct val="90000"/>
        </a:lnSpc>
        <a:spcBef>
          <a:spcPct val="0"/>
        </a:spcBef>
        <a:spcAft>
          <a:spcPct val="0"/>
        </a:spcAft>
        <a:defRPr sz="4400">
          <a:solidFill>
            <a:schemeClr val="tx1"/>
          </a:solidFill>
          <a:latin typeface="Helvetica" pitchFamily="2" charset="0"/>
        </a:defRPr>
      </a:lvl3pPr>
      <a:lvl4pPr algn="l" defTabSz="912813" rtl="0" eaLnBrk="1" fontAlgn="base" hangingPunct="1">
        <a:lnSpc>
          <a:spcPct val="90000"/>
        </a:lnSpc>
        <a:spcBef>
          <a:spcPct val="0"/>
        </a:spcBef>
        <a:spcAft>
          <a:spcPct val="0"/>
        </a:spcAft>
        <a:defRPr sz="4400">
          <a:solidFill>
            <a:schemeClr val="tx1"/>
          </a:solidFill>
          <a:latin typeface="Helvetica" pitchFamily="2" charset="0"/>
        </a:defRPr>
      </a:lvl4pPr>
      <a:lvl5pPr algn="l" defTabSz="912813" rtl="0" eaLnBrk="1" fontAlgn="base" hangingPunct="1">
        <a:lnSpc>
          <a:spcPct val="90000"/>
        </a:lnSpc>
        <a:spcBef>
          <a:spcPct val="0"/>
        </a:spcBef>
        <a:spcAft>
          <a:spcPct val="0"/>
        </a:spcAft>
        <a:defRPr sz="4400">
          <a:solidFill>
            <a:schemeClr val="tx1"/>
          </a:solidFill>
          <a:latin typeface="Helvetica" pitchFamily="2" charset="0"/>
        </a:defRPr>
      </a:lvl5pPr>
      <a:lvl6pPr marL="457200" algn="l" defTabSz="912813" rtl="0" eaLnBrk="1" fontAlgn="base" hangingPunct="1">
        <a:lnSpc>
          <a:spcPct val="90000"/>
        </a:lnSpc>
        <a:spcBef>
          <a:spcPct val="0"/>
        </a:spcBef>
        <a:spcAft>
          <a:spcPct val="0"/>
        </a:spcAft>
        <a:defRPr sz="4400">
          <a:solidFill>
            <a:schemeClr val="tx1"/>
          </a:solidFill>
          <a:latin typeface="Helvetica" pitchFamily="2" charset="0"/>
        </a:defRPr>
      </a:lvl6pPr>
      <a:lvl7pPr marL="914400" algn="l" defTabSz="912813" rtl="0" eaLnBrk="1" fontAlgn="base" hangingPunct="1">
        <a:lnSpc>
          <a:spcPct val="90000"/>
        </a:lnSpc>
        <a:spcBef>
          <a:spcPct val="0"/>
        </a:spcBef>
        <a:spcAft>
          <a:spcPct val="0"/>
        </a:spcAft>
        <a:defRPr sz="4400">
          <a:solidFill>
            <a:schemeClr val="tx1"/>
          </a:solidFill>
          <a:latin typeface="Helvetica" pitchFamily="2" charset="0"/>
        </a:defRPr>
      </a:lvl7pPr>
      <a:lvl8pPr marL="1371600" algn="l" defTabSz="912813" rtl="0" eaLnBrk="1" fontAlgn="base" hangingPunct="1">
        <a:lnSpc>
          <a:spcPct val="90000"/>
        </a:lnSpc>
        <a:spcBef>
          <a:spcPct val="0"/>
        </a:spcBef>
        <a:spcAft>
          <a:spcPct val="0"/>
        </a:spcAft>
        <a:defRPr sz="4400">
          <a:solidFill>
            <a:schemeClr val="tx1"/>
          </a:solidFill>
          <a:latin typeface="Helvetica" pitchFamily="2" charset="0"/>
        </a:defRPr>
      </a:lvl8pPr>
      <a:lvl9pPr marL="1828800" algn="l" defTabSz="912813" rtl="0" eaLnBrk="1" fontAlgn="base" hangingPunct="1">
        <a:lnSpc>
          <a:spcPct val="90000"/>
        </a:lnSpc>
        <a:spcBef>
          <a:spcPct val="0"/>
        </a:spcBef>
        <a:spcAft>
          <a:spcPct val="0"/>
        </a:spcAft>
        <a:defRPr sz="4400">
          <a:solidFill>
            <a:schemeClr val="tx1"/>
          </a:solidFill>
          <a:latin typeface="Helvetica" pitchFamily="2" charset="0"/>
        </a:defRPr>
      </a:lvl9pPr>
    </p:titleStyle>
    <p:bodyStyle>
      <a:lvl1pPr algn="l" defTabSz="912813" rtl="0" eaLnBrk="1" fontAlgn="base" hangingPunct="1">
        <a:lnSpc>
          <a:spcPct val="120000"/>
        </a:lnSpc>
        <a:spcBef>
          <a:spcPts val="1000"/>
        </a:spcBef>
        <a:spcAft>
          <a:spcPts val="600"/>
        </a:spcAft>
        <a:buFont typeface="Arial" panose="020B0604020202020204" pitchFamily="34" charset="0"/>
        <a:defRPr sz="2400" kern="1200">
          <a:solidFill>
            <a:schemeClr val="tx1"/>
          </a:solidFill>
          <a:latin typeface="Helvetica" pitchFamily="2" charset="0"/>
          <a:ea typeface="+mn-ea"/>
          <a:cs typeface="+mn-cs"/>
        </a:defRPr>
      </a:lvl1pPr>
      <a:lvl2pPr marL="684213" indent="-227013" algn="l" defTabSz="912813" rtl="0" eaLnBrk="1" fontAlgn="base" hangingPunct="1">
        <a:lnSpc>
          <a:spcPct val="120000"/>
        </a:lnSpc>
        <a:spcBef>
          <a:spcPts val="500"/>
        </a:spcBef>
        <a:spcAft>
          <a:spcPts val="600"/>
        </a:spcAft>
        <a:buFont typeface="Arial" panose="020B0604020202020204" pitchFamily="34" charset="0"/>
        <a:buChar char="•"/>
        <a:defRPr sz="2000" kern="1200">
          <a:solidFill>
            <a:schemeClr val="tx1"/>
          </a:solidFill>
          <a:latin typeface="Helvetica" pitchFamily="2" charset="0"/>
          <a:ea typeface="+mn-ea"/>
          <a:cs typeface="+mn-cs"/>
        </a:defRPr>
      </a:lvl2pPr>
      <a:lvl3pPr marL="1141413" indent="-227013" algn="l" defTabSz="912813" rtl="0" eaLnBrk="1" fontAlgn="base" hangingPunct="1">
        <a:lnSpc>
          <a:spcPct val="120000"/>
        </a:lnSpc>
        <a:spcBef>
          <a:spcPts val="500"/>
        </a:spcBef>
        <a:spcAft>
          <a:spcPts val="600"/>
        </a:spcAft>
        <a:buFont typeface="Arial" panose="020B0604020202020204" pitchFamily="34" charset="0"/>
        <a:buChar char="•"/>
        <a:defRPr sz="1800" kern="1200">
          <a:solidFill>
            <a:schemeClr val="tx1"/>
          </a:solidFill>
          <a:latin typeface="Helvetica" pitchFamily="2" charset="0"/>
          <a:ea typeface="+mn-ea"/>
          <a:cs typeface="+mn-cs"/>
        </a:defRPr>
      </a:lvl3pPr>
      <a:lvl4pPr marL="1598613" indent="-227013" algn="l" defTabSz="912813" rtl="0" eaLnBrk="1" fontAlgn="base" hangingPunct="1">
        <a:lnSpc>
          <a:spcPct val="120000"/>
        </a:lnSpc>
        <a:spcBef>
          <a:spcPts val="500"/>
        </a:spcBef>
        <a:spcAft>
          <a:spcPts val="600"/>
        </a:spcAft>
        <a:buFont typeface="Arial" panose="020B0604020202020204" pitchFamily="34" charset="0"/>
        <a:buChar char="•"/>
        <a:defRPr sz="1800" kern="1200">
          <a:solidFill>
            <a:schemeClr val="tx1"/>
          </a:solidFill>
          <a:latin typeface="Helvetica" pitchFamily="2" charset="0"/>
          <a:ea typeface="+mn-ea"/>
          <a:cs typeface="+mn-cs"/>
        </a:defRPr>
      </a:lvl4pPr>
      <a:lvl5pPr marL="2055813" indent="-227013" algn="l" defTabSz="912813" rtl="0" eaLnBrk="1" fontAlgn="base" hangingPunct="1">
        <a:lnSpc>
          <a:spcPct val="120000"/>
        </a:lnSpc>
        <a:spcBef>
          <a:spcPts val="500"/>
        </a:spcBef>
        <a:spcAft>
          <a:spcPts val="600"/>
        </a:spcAft>
        <a:buFont typeface="Arial" panose="020B0604020202020204" pitchFamily="34" charset="0"/>
        <a:buChar char="•"/>
        <a:defRPr sz="1800" kern="1200">
          <a:solidFill>
            <a:schemeClr val="tx1"/>
          </a:solidFill>
          <a:latin typeface="Helvetica" pitchFamily="2" charset="0"/>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grants.nih.gov/grants-process/write-application/forms-directory/other-support" TargetMode="External"/><Relationship Id="rId2" Type="http://schemas.openxmlformats.org/officeDocument/2006/relationships/hyperlink" Target="https://grants.nih.gov/grants/guide/notice-files/NOT-OD-25-133.html" TargetMode="External"/><Relationship Id="rId1" Type="http://schemas.openxmlformats.org/officeDocument/2006/relationships/slideLayout" Target="../slideLayouts/slideLayout2.xml"/><Relationship Id="rId4" Type="http://schemas.openxmlformats.org/officeDocument/2006/relationships/hyperlink" Target="https://view.officeapps.live.com/op/view.aspx?src=https%3A%2F%2Fgrants.nih.gov%2Fsites%2Fdefault%2Ffiles%2Fother-support-format-page-rev-10-2021.docx&amp;wdOrigin=BROWSELINK"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s://grants.nih.gov/grants/policy/nihgps/HTML5/section_2/2.5.1_just-in-time_procedures.htm?Highlight=%22other%20support%2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mailto:amhellman@ucdavis.edu" TargetMode="Externa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nsf.gov/policies/pappg/23-1/ch-9-recipient-standards#b-responsible-and-ethical-conduct-of-research-recr-9c7"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EBD6ABA-A9CF-ED43-B007-26D1FCB47DC2}"/>
              </a:ext>
            </a:extLst>
          </p:cNvPr>
          <p:cNvSpPr>
            <a:spLocks noGrp="1"/>
          </p:cNvSpPr>
          <p:nvPr>
            <p:ph type="ftr" sz="quarter" idx="12"/>
          </p:nvPr>
        </p:nvSpPr>
        <p:spPr>
          <a:xfrm>
            <a:off x="1948815" y="6267240"/>
            <a:ext cx="4056063" cy="36512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p:txBody>
      </p:sp>
      <p:sp>
        <p:nvSpPr>
          <p:cNvPr id="3" name="Text Placeholder 2">
            <a:extLst>
              <a:ext uri="{FF2B5EF4-FFF2-40B4-BE49-F238E27FC236}">
                <a16:creationId xmlns:a16="http://schemas.microsoft.com/office/drawing/2014/main" id="{3F33150D-0429-2744-B2DF-06C0D017A959}"/>
              </a:ext>
            </a:extLst>
          </p:cNvPr>
          <p:cNvSpPr>
            <a:spLocks noGrp="1"/>
          </p:cNvSpPr>
          <p:nvPr>
            <p:ph type="body" sz="quarter" idx="13"/>
          </p:nvPr>
        </p:nvSpPr>
        <p:spPr>
          <a:xfrm>
            <a:off x="537210" y="1728061"/>
            <a:ext cx="10813709" cy="1915740"/>
          </a:xfrm>
        </p:spPr>
        <p:txBody>
          <a:bodyPr/>
          <a:lstStyle/>
          <a:p>
            <a:pPr>
              <a:spcBef>
                <a:spcPts val="0"/>
              </a:spcBef>
              <a:spcAft>
                <a:spcPts val="0"/>
              </a:spcAft>
            </a:pPr>
            <a:r>
              <a:rPr lang="en-US" sz="6000" dirty="0"/>
              <a:t>RCR Updates</a:t>
            </a:r>
          </a:p>
        </p:txBody>
      </p:sp>
      <p:sp>
        <p:nvSpPr>
          <p:cNvPr id="5" name="Content Placeholder 4">
            <a:extLst>
              <a:ext uri="{FF2B5EF4-FFF2-40B4-BE49-F238E27FC236}">
                <a16:creationId xmlns:a16="http://schemas.microsoft.com/office/drawing/2014/main" id="{61ADCF0C-6BD0-CCA7-7E06-6F7A5C022E4B}"/>
              </a:ext>
            </a:extLst>
          </p:cNvPr>
          <p:cNvSpPr>
            <a:spLocks noGrp="1"/>
          </p:cNvSpPr>
          <p:nvPr>
            <p:ph idx="1"/>
          </p:nvPr>
        </p:nvSpPr>
        <p:spPr/>
        <p:txBody>
          <a:bodyPr/>
          <a:lstStyle/>
          <a:p>
            <a:pPr>
              <a:lnSpc>
                <a:spcPct val="100000"/>
              </a:lnSpc>
              <a:spcBef>
                <a:spcPts val="0"/>
              </a:spcBef>
              <a:spcAft>
                <a:spcPts val="0"/>
              </a:spcAft>
            </a:pPr>
            <a:r>
              <a:rPr lang="en-US" dirty="0"/>
              <a:t>Alaisha Hellman, Director RECO</a:t>
            </a:r>
          </a:p>
          <a:p>
            <a:pPr>
              <a:lnSpc>
                <a:spcPct val="100000"/>
              </a:lnSpc>
              <a:spcBef>
                <a:spcPts val="0"/>
              </a:spcBef>
              <a:spcAft>
                <a:spcPts val="0"/>
              </a:spcAft>
            </a:pPr>
            <a:r>
              <a:rPr lang="en-US" dirty="0"/>
              <a:t>August 27, 2025</a:t>
            </a:r>
          </a:p>
        </p:txBody>
      </p:sp>
    </p:spTree>
    <p:extLst>
      <p:ext uri="{BB962C8B-B14F-4D97-AF65-F5344CB8AC3E}">
        <p14:creationId xmlns:p14="http://schemas.microsoft.com/office/powerpoint/2010/main" val="4182748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30AF9-C3C0-D073-55C9-695D63E473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B8F318-28CA-802A-3741-7B4EE08B3212}"/>
              </a:ext>
            </a:extLst>
          </p:cNvPr>
          <p:cNvSpPr>
            <a:spLocks noGrp="1"/>
          </p:cNvSpPr>
          <p:nvPr>
            <p:ph type="title"/>
          </p:nvPr>
        </p:nvSpPr>
        <p:spPr>
          <a:xfrm>
            <a:off x="0" y="399696"/>
            <a:ext cx="5628529" cy="480131"/>
          </a:xfrm>
        </p:spPr>
        <p:txBody>
          <a:bodyPr/>
          <a:lstStyle/>
          <a:p>
            <a:r>
              <a:rPr lang="en-US" dirty="0"/>
              <a:t>NIH Training Requirements</a:t>
            </a:r>
          </a:p>
        </p:txBody>
      </p:sp>
      <p:sp>
        <p:nvSpPr>
          <p:cNvPr id="3" name="Content Placeholder 2">
            <a:extLst>
              <a:ext uri="{FF2B5EF4-FFF2-40B4-BE49-F238E27FC236}">
                <a16:creationId xmlns:a16="http://schemas.microsoft.com/office/drawing/2014/main" id="{9DA45BBB-D1D6-F831-ACB8-417E2460AE1A}"/>
              </a:ext>
            </a:extLst>
          </p:cNvPr>
          <p:cNvSpPr>
            <a:spLocks noGrp="1"/>
          </p:cNvSpPr>
          <p:nvPr>
            <p:ph idx="1"/>
          </p:nvPr>
        </p:nvSpPr>
        <p:spPr>
          <a:xfrm>
            <a:off x="553609" y="1778000"/>
            <a:ext cx="10149840" cy="4089400"/>
          </a:xfrm>
        </p:spPr>
        <p:txBody>
          <a:bodyPr/>
          <a:lstStyle/>
          <a:p>
            <a:pPr algn="ctr">
              <a:lnSpc>
                <a:spcPct val="100000"/>
              </a:lnSpc>
              <a:spcBef>
                <a:spcPts val="0"/>
              </a:spcBef>
              <a:spcAft>
                <a:spcPts val="0"/>
              </a:spcAft>
            </a:pPr>
            <a:r>
              <a:rPr kumimoji="0" lang="en-US" sz="4800" b="1" i="0" u="none" strike="noStrike" kern="1200" cap="none" spc="0" normalizeH="0" baseline="0" noProof="0" dirty="0">
                <a:ln>
                  <a:noFill/>
                </a:ln>
                <a:solidFill>
                  <a:srgbClr val="32434F"/>
                </a:solidFill>
                <a:effectLst/>
                <a:uLnTx/>
                <a:uFillTx/>
                <a:latin typeface="Arial" panose="020B0604020202020204" pitchFamily="34" charset="0"/>
                <a:ea typeface="+mn-ea"/>
                <a:cs typeface="Arial" panose="020B0604020202020204" pitchFamily="34" charset="0"/>
              </a:rPr>
              <a:t>NIH implementing a new Research Security Training</a:t>
            </a:r>
            <a:endParaRPr lang="en-US" sz="4800" b="0" i="0" dirty="0">
              <a:solidFill>
                <a:srgbClr val="32434F"/>
              </a:solidFill>
              <a:effectLst/>
              <a:latin typeface="Arial" panose="020B0604020202020204" pitchFamily="34" charset="0"/>
              <a:cs typeface="Arial" panose="020B0604020202020204" pitchFamily="34" charset="0"/>
            </a:endParaRPr>
          </a:p>
          <a:p>
            <a:pPr algn="l">
              <a:lnSpc>
                <a:spcPct val="100000"/>
              </a:lnSpc>
              <a:spcBef>
                <a:spcPts val="0"/>
              </a:spcBef>
              <a:spcAft>
                <a:spcPts val="0"/>
              </a:spcAft>
            </a:pPr>
            <a:endParaRPr lang="en-US" sz="2000" b="0" i="0" dirty="0">
              <a:solidFill>
                <a:srgbClr val="32434F"/>
              </a:solidFill>
              <a:effectLst/>
              <a:latin typeface="Arial" panose="020B0604020202020204" pitchFamily="34" charset="0"/>
              <a:cs typeface="Arial" panose="020B0604020202020204" pitchFamily="34" charset="0"/>
            </a:endParaRPr>
          </a:p>
          <a:p>
            <a:pPr algn="l">
              <a:lnSpc>
                <a:spcPct val="100000"/>
              </a:lnSpc>
              <a:spcBef>
                <a:spcPts val="0"/>
              </a:spcBef>
              <a:spcAft>
                <a:spcPts val="0"/>
              </a:spcAft>
            </a:pPr>
            <a:endParaRPr lang="en-US" sz="800" dirty="0">
              <a:solidFill>
                <a:srgbClr val="32434F"/>
              </a:solidFill>
              <a:latin typeface="Arial" panose="020B0604020202020204" pitchFamily="34" charset="0"/>
              <a:cs typeface="Arial" panose="020B0604020202020204" pitchFamily="34" charset="0"/>
            </a:endParaRPr>
          </a:p>
          <a:p>
            <a:pPr algn="l">
              <a:lnSpc>
                <a:spcPct val="100000"/>
              </a:lnSpc>
              <a:spcBef>
                <a:spcPts val="0"/>
              </a:spcBef>
              <a:spcAft>
                <a:spcPts val="0"/>
              </a:spcAft>
            </a:pPr>
            <a:r>
              <a:rPr lang="en-US" sz="2000" b="0" i="0" dirty="0">
                <a:solidFill>
                  <a:srgbClr val="32434F"/>
                </a:solidFill>
                <a:effectLst/>
                <a:latin typeface="Arial" panose="020B0604020202020204" pitchFamily="34" charset="0"/>
                <a:cs typeface="Arial" panose="020B0604020202020204" pitchFamily="34" charset="0"/>
              </a:rPr>
              <a:t> </a:t>
            </a:r>
          </a:p>
        </p:txBody>
      </p:sp>
      <p:sp>
        <p:nvSpPr>
          <p:cNvPr id="4" name="Footer Placeholder 3">
            <a:extLst>
              <a:ext uri="{FF2B5EF4-FFF2-40B4-BE49-F238E27FC236}">
                <a16:creationId xmlns:a16="http://schemas.microsoft.com/office/drawing/2014/main" id="{29E94ACE-83A0-FE98-F394-300237F9086E}"/>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2329027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86D1B4-E0E3-94AB-CD17-5F24EB5283B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0F9A0E-5565-8DA6-1374-6305A476CD59}"/>
              </a:ext>
            </a:extLst>
          </p:cNvPr>
          <p:cNvSpPr>
            <a:spLocks noGrp="1"/>
          </p:cNvSpPr>
          <p:nvPr>
            <p:ph type="title"/>
          </p:nvPr>
        </p:nvSpPr>
        <p:spPr>
          <a:xfrm>
            <a:off x="0" y="399696"/>
            <a:ext cx="4930196" cy="480131"/>
          </a:xfrm>
        </p:spPr>
        <p:txBody>
          <a:bodyPr/>
          <a:lstStyle/>
          <a:p>
            <a:r>
              <a:rPr lang="en-US" dirty="0"/>
              <a:t>NIH new Requirements</a:t>
            </a:r>
          </a:p>
        </p:txBody>
      </p:sp>
      <p:sp>
        <p:nvSpPr>
          <p:cNvPr id="3" name="Content Placeholder 2">
            <a:extLst>
              <a:ext uri="{FF2B5EF4-FFF2-40B4-BE49-F238E27FC236}">
                <a16:creationId xmlns:a16="http://schemas.microsoft.com/office/drawing/2014/main" id="{A99FC792-F34A-F368-27F3-A52CC02C3EB7}"/>
              </a:ext>
            </a:extLst>
          </p:cNvPr>
          <p:cNvSpPr>
            <a:spLocks noGrp="1"/>
          </p:cNvSpPr>
          <p:nvPr>
            <p:ph idx="1"/>
          </p:nvPr>
        </p:nvSpPr>
        <p:spPr>
          <a:xfrm>
            <a:off x="599440" y="1026160"/>
            <a:ext cx="9977120" cy="4856480"/>
          </a:xfrm>
        </p:spPr>
        <p:txBody>
          <a:bodyPr/>
          <a:lstStyle/>
          <a:p>
            <a:pPr algn="l">
              <a:lnSpc>
                <a:spcPct val="100000"/>
              </a:lnSpc>
              <a:spcBef>
                <a:spcPts val="0"/>
              </a:spcBef>
              <a:spcAft>
                <a:spcPts val="0"/>
              </a:spcAft>
            </a:pPr>
            <a:r>
              <a:rPr lang="en-US" sz="2800" dirty="0">
                <a:solidFill>
                  <a:srgbClr val="32434F"/>
                </a:solidFill>
                <a:latin typeface="Arial" panose="020B0604020202020204" pitchFamily="34" charset="0"/>
                <a:cs typeface="Arial" panose="020B0604020202020204" pitchFamily="34" charset="0"/>
              </a:rPr>
              <a:t>The National Institutes of Health (NIH) has issued NOT-OD-25-133, outlining a new research security training requirement for </a:t>
            </a:r>
            <a:r>
              <a:rPr lang="en-US" sz="2800" b="1" dirty="0">
                <a:solidFill>
                  <a:srgbClr val="32434F"/>
                </a:solidFill>
                <a:latin typeface="Arial" panose="020B0604020202020204" pitchFamily="34" charset="0"/>
                <a:cs typeface="Arial" panose="020B0604020202020204" pitchFamily="34" charset="0"/>
              </a:rPr>
              <a:t>all Senior/Key Personnel </a:t>
            </a:r>
            <a:r>
              <a:rPr lang="en-US" sz="2800" dirty="0">
                <a:solidFill>
                  <a:srgbClr val="32434F"/>
                </a:solidFill>
                <a:latin typeface="Arial" panose="020B0604020202020204" pitchFamily="34" charset="0"/>
                <a:cs typeface="Arial" panose="020B0604020202020204" pitchFamily="34" charset="0"/>
              </a:rPr>
              <a:t>on funded proposals and awards, </a:t>
            </a:r>
            <a:r>
              <a:rPr lang="en-US" sz="2800" b="1" dirty="0">
                <a:solidFill>
                  <a:srgbClr val="32434F"/>
                </a:solidFill>
                <a:latin typeface="Arial" panose="020B0604020202020204" pitchFamily="34" charset="0"/>
                <a:cs typeface="Arial" panose="020B0604020202020204" pitchFamily="34" charset="0"/>
              </a:rPr>
              <a:t>requiring completion within one year of proposal submission</a:t>
            </a:r>
            <a:r>
              <a:rPr lang="en-US" sz="2800" dirty="0">
                <a:solidFill>
                  <a:srgbClr val="32434F"/>
                </a:solidFill>
                <a:latin typeface="Arial" panose="020B0604020202020204" pitchFamily="34" charset="0"/>
                <a:cs typeface="Arial" panose="020B0604020202020204" pitchFamily="34" charset="0"/>
              </a:rPr>
              <a:t> to ensure proper disclosure of other research support activities. </a:t>
            </a:r>
          </a:p>
          <a:p>
            <a:pPr algn="l">
              <a:lnSpc>
                <a:spcPct val="100000"/>
              </a:lnSpc>
              <a:spcBef>
                <a:spcPts val="0"/>
              </a:spcBef>
              <a:spcAft>
                <a:spcPts val="0"/>
              </a:spcAft>
            </a:pPr>
            <a:r>
              <a:rPr lang="en-US" sz="2800" dirty="0">
                <a:solidFill>
                  <a:srgbClr val="32434F"/>
                </a:solidFill>
                <a:latin typeface="Arial" panose="020B0604020202020204" pitchFamily="34" charset="0"/>
                <a:cs typeface="Arial" panose="020B0604020202020204" pitchFamily="34" charset="0"/>
              </a:rPr>
              <a:t>This includes the requirement to disclose all research activities and affiliations (active and pending) in Other Support (see Other Support Form). These changes impact all NIH-funded proposals and awards and are effective </a:t>
            </a:r>
            <a:r>
              <a:rPr lang="en-US" sz="2800" b="1" dirty="0">
                <a:solidFill>
                  <a:srgbClr val="32434F"/>
                </a:solidFill>
                <a:latin typeface="Arial" panose="020B0604020202020204" pitchFamily="34" charset="0"/>
                <a:cs typeface="Arial" panose="020B0604020202020204" pitchFamily="34" charset="0"/>
              </a:rPr>
              <a:t>October 1, 2025.</a:t>
            </a:r>
          </a:p>
          <a:p>
            <a:pPr algn="l">
              <a:lnSpc>
                <a:spcPct val="100000"/>
              </a:lnSpc>
              <a:spcBef>
                <a:spcPts val="0"/>
              </a:spcBef>
              <a:spcAft>
                <a:spcPts val="0"/>
              </a:spcAft>
            </a:pPr>
            <a:endParaRPr lang="en-US" sz="800" dirty="0">
              <a:solidFill>
                <a:srgbClr val="32434F"/>
              </a:solidFill>
              <a:latin typeface="Arial" panose="020B0604020202020204" pitchFamily="34" charset="0"/>
              <a:cs typeface="Arial" panose="020B0604020202020204" pitchFamily="34" charset="0"/>
            </a:endParaRPr>
          </a:p>
          <a:p>
            <a:pPr algn="l">
              <a:lnSpc>
                <a:spcPct val="100000"/>
              </a:lnSpc>
              <a:spcBef>
                <a:spcPts val="0"/>
              </a:spcBef>
              <a:spcAft>
                <a:spcPts val="0"/>
              </a:spcAft>
            </a:pPr>
            <a:r>
              <a:rPr lang="en-US" sz="2000" b="0" i="0" dirty="0">
                <a:solidFill>
                  <a:srgbClr val="32434F"/>
                </a:solidFill>
                <a:effectLst/>
                <a:latin typeface="Arial" panose="020B0604020202020204" pitchFamily="34" charset="0"/>
                <a:cs typeface="Arial" panose="020B0604020202020204" pitchFamily="34" charset="0"/>
              </a:rPr>
              <a:t> </a:t>
            </a:r>
          </a:p>
        </p:txBody>
      </p:sp>
      <p:sp>
        <p:nvSpPr>
          <p:cNvPr id="4" name="Footer Placeholder 3">
            <a:extLst>
              <a:ext uri="{FF2B5EF4-FFF2-40B4-BE49-F238E27FC236}">
                <a16:creationId xmlns:a16="http://schemas.microsoft.com/office/drawing/2014/main" id="{5053A80A-B3A5-BD28-A839-30AD475942D8}"/>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2164694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2F786-495D-17AF-BCE4-37B4589B2D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2610EA-758B-3E6C-1BD0-9DB7CCD1E8F9}"/>
              </a:ext>
            </a:extLst>
          </p:cNvPr>
          <p:cNvSpPr>
            <a:spLocks noGrp="1"/>
          </p:cNvSpPr>
          <p:nvPr>
            <p:ph type="title"/>
          </p:nvPr>
        </p:nvSpPr>
        <p:spPr>
          <a:xfrm>
            <a:off x="0" y="399696"/>
            <a:ext cx="5948103" cy="480131"/>
          </a:xfrm>
        </p:spPr>
        <p:txBody>
          <a:bodyPr/>
          <a:lstStyle/>
          <a:p>
            <a:r>
              <a:rPr lang="en-US" dirty="0"/>
              <a:t>NIH upcoming Requirements</a:t>
            </a:r>
          </a:p>
        </p:txBody>
      </p:sp>
      <p:sp>
        <p:nvSpPr>
          <p:cNvPr id="3" name="Content Placeholder 2">
            <a:extLst>
              <a:ext uri="{FF2B5EF4-FFF2-40B4-BE49-F238E27FC236}">
                <a16:creationId xmlns:a16="http://schemas.microsoft.com/office/drawing/2014/main" id="{4668CB80-690D-148D-827B-6AA3FF28798F}"/>
              </a:ext>
            </a:extLst>
          </p:cNvPr>
          <p:cNvSpPr>
            <a:spLocks noGrp="1"/>
          </p:cNvSpPr>
          <p:nvPr>
            <p:ph idx="1"/>
          </p:nvPr>
        </p:nvSpPr>
        <p:spPr>
          <a:xfrm>
            <a:off x="396240" y="1107440"/>
            <a:ext cx="10810240" cy="4781266"/>
          </a:xfrm>
        </p:spPr>
        <p:txBody>
          <a:bodyPr/>
          <a:lstStyle/>
          <a:p>
            <a:pPr marL="0" marR="0">
              <a:lnSpc>
                <a:spcPct val="115000"/>
              </a:lnSpc>
              <a:spcAft>
                <a:spcPts val="800"/>
              </a:spcAft>
              <a:buNone/>
            </a:pPr>
            <a:r>
              <a:rPr lang="en-US" sz="2000" b="1" u="sng" kern="0" dirty="0">
                <a:solidFill>
                  <a:schemeClr val="accent4">
                    <a:lumMod val="75000"/>
                    <a:lumOff val="25000"/>
                  </a:schemeClr>
                </a:solidFill>
                <a:effectLst/>
                <a:latin typeface="Open Sans" panose="020B0606030504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(NOT-OD-25-133): </a:t>
            </a:r>
            <a:r>
              <a:rPr lang="en-US" sz="2000" b="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Effective October 1, 2025, NIH requires the following</a:t>
            </a:r>
            <a:r>
              <a:rPr lang="en-US" b="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Aft>
                <a:spcPts val="800"/>
              </a:spcAft>
              <a:buNone/>
            </a:pPr>
            <a:r>
              <a:rPr lang="en-US" kern="0" dirty="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Recipients must provide training to all faculty and researchers identified as </a:t>
            </a:r>
            <a:r>
              <a:rPr lang="en-US" u="sng" kern="0" dirty="0">
                <a:solidFill>
                  <a:schemeClr val="accent4">
                    <a:lumMod val="75000"/>
                    <a:lumOff val="25000"/>
                  </a:schemeClr>
                </a:solidFill>
                <a:effectLst/>
                <a:latin typeface="Open Sans" panose="020B0606030504020204" pitchFamily="34" charset="0"/>
                <a:ea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Senior/Key Personnel</a:t>
            </a:r>
            <a:r>
              <a:rPr lang="en-US"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 </a:t>
            </a:r>
            <a:r>
              <a:rPr lang="en-US" kern="0" dirty="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on the requirement to disclose all research activities and affiliations (active and pending) in Other Support (see </a:t>
            </a:r>
            <a:r>
              <a:rPr lang="en-US" u="sng" kern="0" dirty="0">
                <a:solidFill>
                  <a:schemeClr val="accent4">
                    <a:lumMod val="75000"/>
                    <a:lumOff val="25000"/>
                  </a:schemeClr>
                </a:solidFill>
                <a:effectLst/>
                <a:latin typeface="Open Sans" panose="020B0606030504020204" pitchFamily="34" charset="0"/>
                <a:ea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Other Support form</a:t>
            </a:r>
            <a:r>
              <a:rPr lang="en-US" kern="0" dirty="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 to ensure Senior/Key Personnel fully understand their responsibility to disclose all resources made available to the researcher in support of and/or related to all of their research endeavors, regardless of whether or not they have a monetary value and regardless of whether they are based at the institution the researcher identifies for the current grant. </a:t>
            </a:r>
            <a:endParaRPr lang="en-US"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00000"/>
              </a:lnSpc>
              <a:spcBef>
                <a:spcPts val="0"/>
              </a:spcBef>
              <a:spcAft>
                <a:spcPts val="0"/>
              </a:spcAft>
            </a:pPr>
            <a:endParaRPr lang="en-US" sz="2000" b="0" i="0" dirty="0">
              <a:solidFill>
                <a:srgbClr val="32434F"/>
              </a:solidFill>
              <a:effectLst/>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CF145942-6BE5-7626-D76C-E573933E8BB7}"/>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219542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A9FBA7-9C42-946C-C64F-F165BBC9E8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A033D-9DB6-1513-DFED-86114AE9782F}"/>
              </a:ext>
            </a:extLst>
          </p:cNvPr>
          <p:cNvSpPr>
            <a:spLocks noGrp="1"/>
          </p:cNvSpPr>
          <p:nvPr>
            <p:ph type="title"/>
          </p:nvPr>
        </p:nvSpPr>
        <p:spPr>
          <a:xfrm>
            <a:off x="0" y="399696"/>
            <a:ext cx="5948103" cy="480131"/>
          </a:xfrm>
        </p:spPr>
        <p:txBody>
          <a:bodyPr/>
          <a:lstStyle/>
          <a:p>
            <a:r>
              <a:rPr lang="en-US" dirty="0"/>
              <a:t>NIH upcoming Requirements</a:t>
            </a:r>
          </a:p>
        </p:txBody>
      </p:sp>
      <p:sp>
        <p:nvSpPr>
          <p:cNvPr id="3" name="Content Placeholder 2">
            <a:extLst>
              <a:ext uri="{FF2B5EF4-FFF2-40B4-BE49-F238E27FC236}">
                <a16:creationId xmlns:a16="http://schemas.microsoft.com/office/drawing/2014/main" id="{80118A68-1713-3441-9AA2-03E5686905D3}"/>
              </a:ext>
            </a:extLst>
          </p:cNvPr>
          <p:cNvSpPr>
            <a:spLocks noGrp="1"/>
          </p:cNvSpPr>
          <p:nvPr>
            <p:ph idx="1"/>
          </p:nvPr>
        </p:nvSpPr>
        <p:spPr>
          <a:xfrm>
            <a:off x="294640" y="1259840"/>
            <a:ext cx="10048240" cy="4628866"/>
          </a:xfrm>
        </p:spPr>
        <p:txBody>
          <a:bodyPr/>
          <a:lstStyle/>
          <a:p>
            <a:pPr marR="0" lvl="0">
              <a:lnSpc>
                <a:spcPct val="115000"/>
              </a:lnSpc>
              <a:spcAft>
                <a:spcPts val="800"/>
              </a:spcAft>
              <a:buSzPts val="1000"/>
              <a:tabLst>
                <a:tab pos="457200" algn="l"/>
              </a:tabLst>
            </a:pPr>
            <a:r>
              <a:rPr lang="en-US" sz="2400" kern="0" dirty="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The U.S. National Science Foundation, in partnership with the National Institutes of Health, the Department of Energy and the Department of Defense, has developed an online research security training for the research community. Institutions may use this training to assist in fulfilling the other support training requirement; however, institutions must also train on NIH-specific requirements per the NIH Grants Policy Statement (GPS), </a:t>
            </a:r>
            <a:r>
              <a:rPr lang="en-US" sz="2400" u="sng" kern="0" dirty="0">
                <a:solidFill>
                  <a:schemeClr val="accent4">
                    <a:lumMod val="75000"/>
                    <a:lumOff val="25000"/>
                  </a:schemeClr>
                </a:solidFill>
                <a:effectLst/>
                <a:latin typeface="Open Sans" panose="020B0606030504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Section 2.5.1 "Just-in-Time Procedures"</a:t>
            </a:r>
            <a:r>
              <a:rPr lang="en-US" sz="24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 </a:t>
            </a:r>
            <a:r>
              <a:rPr lang="en-US" sz="2400" kern="0" dirty="0">
                <a:solidFill>
                  <a:srgbClr val="000000"/>
                </a:solidFill>
                <a:effectLst/>
                <a:latin typeface="Open Sans" panose="020B0606030504020204" pitchFamily="34" charset="0"/>
                <a:ea typeface="Times New Roman" panose="02020603050405020304" pitchFamily="18" charset="0"/>
                <a:cs typeface="Times New Roman" panose="02020603050405020304" pitchFamily="18" charset="0"/>
              </a:rPr>
              <a:t>and any institution-specific requirements per the institution’s other support policy.</a:t>
            </a:r>
            <a:endParaRPr lang="en-US" sz="2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algn="l">
              <a:lnSpc>
                <a:spcPct val="100000"/>
              </a:lnSpc>
              <a:spcBef>
                <a:spcPts val="0"/>
              </a:spcBef>
              <a:spcAft>
                <a:spcPts val="0"/>
              </a:spcAft>
            </a:pPr>
            <a:endParaRPr lang="en-US" sz="2000" b="0" i="0" dirty="0">
              <a:solidFill>
                <a:srgbClr val="32434F"/>
              </a:solidFill>
              <a:effectLst/>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64C3589D-D7F3-A792-C097-1D4FB2E7F412}"/>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711619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8AF4A-7B77-F03A-6352-167ED3D791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CFB40B-2D85-4279-D995-5FADABF0809A}"/>
              </a:ext>
            </a:extLst>
          </p:cNvPr>
          <p:cNvSpPr>
            <a:spLocks noGrp="1"/>
          </p:cNvSpPr>
          <p:nvPr>
            <p:ph type="title"/>
          </p:nvPr>
        </p:nvSpPr>
        <p:spPr>
          <a:xfrm>
            <a:off x="0" y="399696"/>
            <a:ext cx="3608745" cy="480131"/>
          </a:xfrm>
        </p:spPr>
        <p:txBody>
          <a:bodyPr/>
          <a:lstStyle/>
          <a:p>
            <a:r>
              <a:rPr lang="en-US" dirty="0"/>
              <a:t>Training in CITI</a:t>
            </a:r>
          </a:p>
        </p:txBody>
      </p:sp>
      <p:sp>
        <p:nvSpPr>
          <p:cNvPr id="4" name="Footer Placeholder 3">
            <a:extLst>
              <a:ext uri="{FF2B5EF4-FFF2-40B4-BE49-F238E27FC236}">
                <a16:creationId xmlns:a16="http://schemas.microsoft.com/office/drawing/2014/main" id="{8C0FCFA5-4EBC-38AB-ED1F-768841901B90}"/>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pic>
        <p:nvPicPr>
          <p:cNvPr id="5" name="Picture 4">
            <a:extLst>
              <a:ext uri="{FF2B5EF4-FFF2-40B4-BE49-F238E27FC236}">
                <a16:creationId xmlns:a16="http://schemas.microsoft.com/office/drawing/2014/main" id="{16963D2C-4F5E-E285-D5F7-B2FD66BADD3B}"/>
              </a:ext>
            </a:extLst>
          </p:cNvPr>
          <p:cNvPicPr>
            <a:picLocks noChangeAspect="1"/>
          </p:cNvPicPr>
          <p:nvPr/>
        </p:nvPicPr>
        <p:blipFill>
          <a:blip r:embed="rId2"/>
          <a:srcRect l="20402" t="15785" r="23494" b="11877"/>
          <a:stretch>
            <a:fillRect/>
          </a:stretch>
        </p:blipFill>
        <p:spPr>
          <a:xfrm>
            <a:off x="2572179" y="1076960"/>
            <a:ext cx="6267021" cy="4877136"/>
          </a:xfrm>
          <a:prstGeom prst="rect">
            <a:avLst/>
          </a:prstGeom>
        </p:spPr>
      </p:pic>
      <p:sp>
        <p:nvSpPr>
          <p:cNvPr id="7" name="Arrow: Right 6">
            <a:extLst>
              <a:ext uri="{FF2B5EF4-FFF2-40B4-BE49-F238E27FC236}">
                <a16:creationId xmlns:a16="http://schemas.microsoft.com/office/drawing/2014/main" id="{AF98DFF2-627D-6131-C7DF-A98657AD4572}"/>
              </a:ext>
            </a:extLst>
          </p:cNvPr>
          <p:cNvSpPr/>
          <p:nvPr/>
        </p:nvSpPr>
        <p:spPr>
          <a:xfrm>
            <a:off x="1371600" y="4897120"/>
            <a:ext cx="1200579" cy="58928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9988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AB9ACE-E6F9-247F-81C5-0A4E5123B2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9012EC-5E53-2C81-92E6-4C5BC46F2345}"/>
              </a:ext>
            </a:extLst>
          </p:cNvPr>
          <p:cNvSpPr>
            <a:spLocks noGrp="1"/>
          </p:cNvSpPr>
          <p:nvPr>
            <p:ph type="title"/>
          </p:nvPr>
        </p:nvSpPr>
        <p:spPr>
          <a:xfrm>
            <a:off x="0" y="399696"/>
            <a:ext cx="4769896" cy="480131"/>
          </a:xfrm>
        </p:spPr>
        <p:txBody>
          <a:bodyPr/>
          <a:lstStyle/>
          <a:p>
            <a:r>
              <a:rPr lang="en-US" dirty="0"/>
              <a:t>NIH New Requirement</a:t>
            </a:r>
          </a:p>
        </p:txBody>
      </p:sp>
      <p:sp>
        <p:nvSpPr>
          <p:cNvPr id="4" name="Footer Placeholder 3">
            <a:extLst>
              <a:ext uri="{FF2B5EF4-FFF2-40B4-BE49-F238E27FC236}">
                <a16:creationId xmlns:a16="http://schemas.microsoft.com/office/drawing/2014/main" id="{0CDB7A06-530B-01A1-D281-EA637F53A9ED}"/>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
        <p:nvSpPr>
          <p:cNvPr id="6" name="TextBox 5">
            <a:extLst>
              <a:ext uri="{FF2B5EF4-FFF2-40B4-BE49-F238E27FC236}">
                <a16:creationId xmlns:a16="http://schemas.microsoft.com/office/drawing/2014/main" id="{B3983A1B-7517-75C6-1AA0-4394C1C0E1E1}"/>
              </a:ext>
            </a:extLst>
          </p:cNvPr>
          <p:cNvSpPr txBox="1"/>
          <p:nvPr/>
        </p:nvSpPr>
        <p:spPr>
          <a:xfrm>
            <a:off x="1087120" y="1503680"/>
            <a:ext cx="8270240" cy="2893100"/>
          </a:xfrm>
          <a:prstGeom prst="rect">
            <a:avLst/>
          </a:prstGeom>
          <a:noFill/>
        </p:spPr>
        <p:txBody>
          <a:bodyPr wrap="square" rtlCol="0">
            <a:spAutoFit/>
          </a:bodyPr>
          <a:lstStyle/>
          <a:p>
            <a:r>
              <a:rPr lang="en-US" sz="5400" dirty="0"/>
              <a:t>How does RECO determine who must take this training?</a:t>
            </a:r>
          </a:p>
          <a:p>
            <a:endParaRPr lang="en-US" sz="2000" dirty="0"/>
          </a:p>
          <a:p>
            <a:r>
              <a:rPr lang="en-US" sz="5400" dirty="0"/>
              <a:t>Likely, from payroll data!</a:t>
            </a:r>
          </a:p>
        </p:txBody>
      </p:sp>
    </p:spTree>
    <p:extLst>
      <p:ext uri="{BB962C8B-B14F-4D97-AF65-F5344CB8AC3E}">
        <p14:creationId xmlns:p14="http://schemas.microsoft.com/office/powerpoint/2010/main" val="1159166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FF236-31AE-0F87-0A3F-B319F7E55C9C}"/>
              </a:ext>
            </a:extLst>
          </p:cNvPr>
          <p:cNvSpPr>
            <a:spLocks noGrp="1"/>
          </p:cNvSpPr>
          <p:nvPr>
            <p:ph type="title"/>
          </p:nvPr>
        </p:nvSpPr>
        <p:spPr>
          <a:xfrm>
            <a:off x="0" y="399696"/>
            <a:ext cx="3781805" cy="480131"/>
          </a:xfrm>
        </p:spPr>
        <p:txBody>
          <a:bodyPr/>
          <a:lstStyle/>
          <a:p>
            <a:r>
              <a:rPr lang="en-US" dirty="0"/>
              <a:t>Questions?	</a:t>
            </a:r>
          </a:p>
        </p:txBody>
      </p:sp>
      <p:sp>
        <p:nvSpPr>
          <p:cNvPr id="3" name="Content Placeholder 2">
            <a:extLst>
              <a:ext uri="{FF2B5EF4-FFF2-40B4-BE49-F238E27FC236}">
                <a16:creationId xmlns:a16="http://schemas.microsoft.com/office/drawing/2014/main" id="{29EF45B6-7300-E0D0-E053-8679DC3ECE74}"/>
              </a:ext>
            </a:extLst>
          </p:cNvPr>
          <p:cNvSpPr>
            <a:spLocks noGrp="1"/>
          </p:cNvSpPr>
          <p:nvPr>
            <p:ph idx="1"/>
          </p:nvPr>
        </p:nvSpPr>
        <p:spPr/>
        <p:txBody>
          <a:bodyPr/>
          <a:lstStyle/>
          <a:p>
            <a:pPr>
              <a:lnSpc>
                <a:spcPct val="100000"/>
              </a:lnSpc>
              <a:spcBef>
                <a:spcPts val="0"/>
              </a:spcBef>
              <a:spcAft>
                <a:spcPts val="0"/>
              </a:spcAft>
            </a:pPr>
            <a:endParaRPr lang="en-US" sz="900" b="1" dirty="0"/>
          </a:p>
          <a:p>
            <a:pPr indent="-227013">
              <a:lnSpc>
                <a:spcPct val="100000"/>
              </a:lnSpc>
              <a:spcBef>
                <a:spcPts val="0"/>
              </a:spcBef>
              <a:spcAft>
                <a:spcPts val="0"/>
              </a:spcAft>
            </a:pPr>
            <a:endParaRPr lang="en-US" sz="1400" b="1" dirty="0"/>
          </a:p>
          <a:p>
            <a:pPr indent="-227013">
              <a:lnSpc>
                <a:spcPct val="100000"/>
              </a:lnSpc>
              <a:spcBef>
                <a:spcPts val="0"/>
              </a:spcBef>
              <a:spcAft>
                <a:spcPts val="0"/>
              </a:spcAft>
            </a:pPr>
            <a:endParaRPr lang="en-US" sz="1400" b="1" dirty="0"/>
          </a:p>
          <a:p>
            <a:pPr indent="-227013">
              <a:lnSpc>
                <a:spcPct val="100000"/>
              </a:lnSpc>
              <a:spcBef>
                <a:spcPts val="0"/>
              </a:spcBef>
              <a:spcAft>
                <a:spcPts val="0"/>
              </a:spcAft>
            </a:pPr>
            <a:endParaRPr lang="en-US" sz="1400" b="1" dirty="0"/>
          </a:p>
          <a:p>
            <a:pPr indent="-227013">
              <a:lnSpc>
                <a:spcPct val="100000"/>
              </a:lnSpc>
              <a:spcBef>
                <a:spcPts val="0"/>
              </a:spcBef>
              <a:spcAft>
                <a:spcPts val="0"/>
              </a:spcAft>
            </a:pPr>
            <a:endParaRPr lang="en-US" sz="1400" b="1" dirty="0"/>
          </a:p>
          <a:p>
            <a:pPr marL="457200" lvl="1" indent="0">
              <a:lnSpc>
                <a:spcPct val="100000"/>
              </a:lnSpc>
              <a:spcBef>
                <a:spcPts val="0"/>
              </a:spcBef>
              <a:spcAft>
                <a:spcPts val="0"/>
              </a:spcAft>
              <a:buNone/>
            </a:pPr>
            <a:endParaRPr lang="en-US" sz="2400" b="1" dirty="0"/>
          </a:p>
          <a:p>
            <a:pPr marL="457200" lvl="1" indent="0">
              <a:lnSpc>
                <a:spcPct val="100000"/>
              </a:lnSpc>
              <a:spcBef>
                <a:spcPts val="0"/>
              </a:spcBef>
              <a:spcAft>
                <a:spcPts val="0"/>
              </a:spcAft>
              <a:buNone/>
            </a:pPr>
            <a:r>
              <a:rPr lang="en-US" sz="2400" b="1" dirty="0"/>
              <a:t>Alaisha Hellman</a:t>
            </a:r>
          </a:p>
          <a:p>
            <a:pPr marL="457200" lvl="1" indent="0">
              <a:lnSpc>
                <a:spcPct val="100000"/>
              </a:lnSpc>
              <a:spcBef>
                <a:spcPts val="0"/>
              </a:spcBef>
              <a:spcAft>
                <a:spcPts val="0"/>
              </a:spcAft>
              <a:buNone/>
            </a:pPr>
            <a:r>
              <a:rPr lang="en-US" sz="2400" dirty="0"/>
              <a:t>RECO Director</a:t>
            </a:r>
          </a:p>
          <a:p>
            <a:pPr marL="457200" lvl="1" indent="0">
              <a:lnSpc>
                <a:spcPct val="100000"/>
              </a:lnSpc>
              <a:spcBef>
                <a:spcPts val="0"/>
              </a:spcBef>
              <a:spcAft>
                <a:spcPts val="0"/>
              </a:spcAft>
              <a:buNone/>
            </a:pPr>
            <a:r>
              <a:rPr lang="en-US" sz="2400" dirty="0">
                <a:solidFill>
                  <a:schemeClr val="tx2">
                    <a:lumMod val="75000"/>
                  </a:schemeClr>
                </a:solidFill>
                <a:hlinkClick r:id="rId2">
                  <a:extLst>
                    <a:ext uri="{A12FA001-AC4F-418D-AE19-62706E023703}">
                      <ahyp:hlinkClr xmlns:ahyp="http://schemas.microsoft.com/office/drawing/2018/hyperlinkcolor" val="tx"/>
                    </a:ext>
                  </a:extLst>
                </a:hlinkClick>
              </a:rPr>
              <a:t>amhellman@ucdavis.edu</a:t>
            </a:r>
            <a:r>
              <a:rPr lang="en-US" sz="2400" dirty="0">
                <a:solidFill>
                  <a:schemeClr val="tx2">
                    <a:lumMod val="75000"/>
                  </a:schemeClr>
                </a:solidFill>
              </a:rPr>
              <a:t> </a:t>
            </a:r>
          </a:p>
          <a:p>
            <a:pPr indent="-227013">
              <a:lnSpc>
                <a:spcPct val="100000"/>
              </a:lnSpc>
              <a:spcBef>
                <a:spcPts val="0"/>
              </a:spcBef>
              <a:spcAft>
                <a:spcPts val="0"/>
              </a:spcAft>
            </a:pPr>
            <a:endParaRPr lang="en-US" sz="1400" b="1" dirty="0"/>
          </a:p>
        </p:txBody>
      </p:sp>
      <p:sp>
        <p:nvSpPr>
          <p:cNvPr id="4" name="Footer Placeholder 3">
            <a:extLst>
              <a:ext uri="{FF2B5EF4-FFF2-40B4-BE49-F238E27FC236}">
                <a16:creationId xmlns:a16="http://schemas.microsoft.com/office/drawing/2014/main" id="{AE2AFDE7-1B66-45F6-F7EE-716DCF5D413E}"/>
              </a:ext>
            </a:extLst>
          </p:cNvPr>
          <p:cNvSpPr>
            <a:spLocks noGrp="1"/>
          </p:cNvSpPr>
          <p:nvPr>
            <p:ph type="ftr" sz="quarter" idx="12"/>
          </p:nvPr>
        </p:nvSpPr>
        <p:spPr/>
        <p:txBody>
          <a:bodyPr/>
          <a:lstStyle/>
          <a:p>
            <a:r>
              <a:rPr lang="en-US" b="1" dirty="0">
                <a:solidFill>
                  <a:schemeClr val="bg1"/>
                </a:solidFill>
              </a:rPr>
              <a:t>Research Ethics and Compliance Office</a:t>
            </a:r>
          </a:p>
          <a:p>
            <a:r>
              <a:rPr lang="en-US" b="1" dirty="0">
                <a:solidFill>
                  <a:schemeClr val="bg1"/>
                </a:solidFill>
              </a:rPr>
              <a:t>Office of Research</a:t>
            </a:r>
          </a:p>
        </p:txBody>
      </p:sp>
      <p:pic>
        <p:nvPicPr>
          <p:cNvPr id="11" name="Graphic 10" descr="Programmer female with solid fill">
            <a:extLst>
              <a:ext uri="{FF2B5EF4-FFF2-40B4-BE49-F238E27FC236}">
                <a16:creationId xmlns:a16="http://schemas.microsoft.com/office/drawing/2014/main" id="{BEC1073A-86B5-3576-98F5-B6D341B313A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096000" y="1903413"/>
            <a:ext cx="2857500" cy="2857500"/>
          </a:xfrm>
          <a:prstGeom prst="rect">
            <a:avLst/>
          </a:prstGeom>
        </p:spPr>
      </p:pic>
    </p:spTree>
    <p:extLst>
      <p:ext uri="{BB962C8B-B14F-4D97-AF65-F5344CB8AC3E}">
        <p14:creationId xmlns:p14="http://schemas.microsoft.com/office/powerpoint/2010/main" val="3283908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B8B1D-9A69-7AA7-57EF-7C9BA1EAB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ACD39F-A8BC-7E69-C3DD-8F3A8F44BE86}"/>
              </a:ext>
            </a:extLst>
          </p:cNvPr>
          <p:cNvSpPr>
            <a:spLocks noGrp="1"/>
          </p:cNvSpPr>
          <p:nvPr>
            <p:ph type="title"/>
          </p:nvPr>
        </p:nvSpPr>
        <p:spPr>
          <a:xfrm>
            <a:off x="0" y="399696"/>
            <a:ext cx="8391080" cy="480131"/>
          </a:xfrm>
        </p:spPr>
        <p:txBody>
          <a:bodyPr/>
          <a:lstStyle/>
          <a:p>
            <a:r>
              <a:rPr lang="en-US" dirty="0"/>
              <a:t>Responsible Conduct of Research Updates</a:t>
            </a:r>
          </a:p>
        </p:txBody>
      </p:sp>
      <p:sp>
        <p:nvSpPr>
          <p:cNvPr id="3" name="Content Placeholder 2">
            <a:extLst>
              <a:ext uri="{FF2B5EF4-FFF2-40B4-BE49-F238E27FC236}">
                <a16:creationId xmlns:a16="http://schemas.microsoft.com/office/drawing/2014/main" id="{23644E5C-C2C6-7B08-3CBB-0C5A3791A1AD}"/>
              </a:ext>
            </a:extLst>
          </p:cNvPr>
          <p:cNvSpPr>
            <a:spLocks noGrp="1"/>
          </p:cNvSpPr>
          <p:nvPr>
            <p:ph idx="1"/>
          </p:nvPr>
        </p:nvSpPr>
        <p:spPr>
          <a:xfrm>
            <a:off x="457200" y="985520"/>
            <a:ext cx="10840720" cy="5008879"/>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Recent Responsible Conduct of Research (RCR) updates emphasize expanded training requirements from federal agencies like the NSF and NIH, now </a:t>
            </a:r>
            <a:r>
              <a:rPr kumimoji="0" lang="en-US" sz="3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including faculty and senior personnel</a:t>
            </a:r>
            <a:r>
              <a:rPr kumimoji="0" lang="en-US" sz="3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Key updates include the inclusion of mentor training and mentorship in training programs, as well as new regulations for </a:t>
            </a:r>
            <a:r>
              <a:rPr kumimoji="0" lang="en-US" sz="3600" b="1" i="0" u="none" strike="noStrike" kern="1200" cap="none" spc="0" normalizeH="0" baseline="0" noProof="0" dirty="0">
                <a:ln>
                  <a:noFill/>
                </a:ln>
                <a:effectLst/>
                <a:uLnTx/>
                <a:uFillTx/>
                <a:latin typeface="Arial" panose="020B0604020202020204" pitchFamily="34" charset="0"/>
                <a:cs typeface="Arial" panose="020B0604020202020204" pitchFamily="34" charset="0"/>
              </a:rPr>
              <a:t>research security training</a:t>
            </a:r>
            <a:r>
              <a:rPr kumimoji="0" lang="en-US" sz="3600" b="0" i="0" u="none" strike="noStrike" kern="1200" cap="none" spc="0" normalizeH="0" baseline="0" noProof="0" dirty="0">
                <a:ln>
                  <a:noFill/>
                </a:ln>
                <a:effectLst/>
                <a:uLnTx/>
                <a:uFillTx/>
                <a:latin typeface="Arial" panose="020B0604020202020204" pitchFamily="34" charset="0"/>
                <a:cs typeface="Arial" panose="020B0604020202020204" pitchFamily="34" charset="0"/>
              </a:rPr>
              <a:t> mandated by the CHIPS Act. </a:t>
            </a:r>
          </a:p>
        </p:txBody>
      </p:sp>
      <p:sp>
        <p:nvSpPr>
          <p:cNvPr id="4" name="Footer Placeholder 3">
            <a:extLst>
              <a:ext uri="{FF2B5EF4-FFF2-40B4-BE49-F238E27FC236}">
                <a16:creationId xmlns:a16="http://schemas.microsoft.com/office/drawing/2014/main" id="{1C27E431-B3D4-CD95-7CDF-F06B4F3CB3AC}"/>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3134621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6D5DCD-E6EC-1036-7064-F5F8498959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8EA44-B114-3752-1D4E-D0F97299BBBA}"/>
              </a:ext>
            </a:extLst>
          </p:cNvPr>
          <p:cNvSpPr>
            <a:spLocks noGrp="1"/>
          </p:cNvSpPr>
          <p:nvPr>
            <p:ph type="title"/>
          </p:nvPr>
        </p:nvSpPr>
        <p:spPr>
          <a:xfrm>
            <a:off x="0" y="399696"/>
            <a:ext cx="6871433" cy="480131"/>
          </a:xfrm>
        </p:spPr>
        <p:txBody>
          <a:bodyPr/>
          <a:lstStyle/>
          <a:p>
            <a:r>
              <a:rPr lang="en-US" dirty="0"/>
              <a:t>Responsible Conduct of Research</a:t>
            </a:r>
          </a:p>
        </p:txBody>
      </p:sp>
      <p:sp>
        <p:nvSpPr>
          <p:cNvPr id="3" name="Content Placeholder 2">
            <a:extLst>
              <a:ext uri="{FF2B5EF4-FFF2-40B4-BE49-F238E27FC236}">
                <a16:creationId xmlns:a16="http://schemas.microsoft.com/office/drawing/2014/main" id="{86764F0B-DBC9-40DA-0111-ECC516601C18}"/>
              </a:ext>
            </a:extLst>
          </p:cNvPr>
          <p:cNvSpPr>
            <a:spLocks noGrp="1"/>
          </p:cNvSpPr>
          <p:nvPr>
            <p:ph idx="1"/>
          </p:nvPr>
        </p:nvSpPr>
        <p:spPr>
          <a:xfrm>
            <a:off x="91440" y="1747520"/>
            <a:ext cx="11775440" cy="4246879"/>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rPr>
              <a:t>NSF (New) Requirements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6000" b="1" dirty="0">
                <a:solidFill>
                  <a:srgbClr val="002060"/>
                </a:solidFill>
                <a:latin typeface="Arial" panose="020B0604020202020204" pitchFamily="34" charset="0"/>
                <a:cs typeface="Arial" panose="020B0604020202020204" pitchFamily="34" charset="0"/>
              </a:rPr>
              <a:t>July 31, 2023</a:t>
            </a:r>
            <a:endParaRPr kumimoji="0" lang="en-US" sz="6000" b="0" i="0" u="none" strike="noStrike" kern="1200" cap="none" spc="0" normalizeH="0" baseline="0" noProof="0" dirty="0">
              <a:ln>
                <a:noFill/>
              </a:ln>
              <a:solidFill>
                <a:srgbClr val="002060"/>
              </a:solidFill>
              <a:effectLst/>
              <a:uLnTx/>
              <a:uFillTx/>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8A4C6931-D0A5-710F-69AF-6DF4BCFDB9FE}"/>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32948257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0BE81-19C4-71B3-CA7B-76AB94BA38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5398AD-532C-E92E-F46E-534C0BBA3832}"/>
              </a:ext>
            </a:extLst>
          </p:cNvPr>
          <p:cNvSpPr>
            <a:spLocks noGrp="1"/>
          </p:cNvSpPr>
          <p:nvPr>
            <p:ph type="title"/>
          </p:nvPr>
        </p:nvSpPr>
        <p:spPr>
          <a:xfrm>
            <a:off x="0" y="399696"/>
            <a:ext cx="6427401" cy="480131"/>
          </a:xfrm>
        </p:spPr>
        <p:txBody>
          <a:bodyPr/>
          <a:lstStyle/>
          <a:p>
            <a:r>
              <a:rPr lang="en-US" dirty="0"/>
              <a:t>NSF (New) RECR Requirements</a:t>
            </a:r>
          </a:p>
        </p:txBody>
      </p:sp>
      <p:sp>
        <p:nvSpPr>
          <p:cNvPr id="3" name="Content Placeholder 2">
            <a:extLst>
              <a:ext uri="{FF2B5EF4-FFF2-40B4-BE49-F238E27FC236}">
                <a16:creationId xmlns:a16="http://schemas.microsoft.com/office/drawing/2014/main" id="{890A4319-A8D2-DA97-938E-6FDA89117F0B}"/>
              </a:ext>
            </a:extLst>
          </p:cNvPr>
          <p:cNvSpPr>
            <a:spLocks noGrp="1"/>
          </p:cNvSpPr>
          <p:nvPr>
            <p:ph idx="1"/>
          </p:nvPr>
        </p:nvSpPr>
        <p:spPr>
          <a:xfrm>
            <a:off x="91440" y="879828"/>
            <a:ext cx="11938000" cy="5114572"/>
          </a:xfrm>
        </p:spPr>
        <p:txBody>
          <a:bodyPr/>
          <a:lstStyle/>
          <a:p>
            <a:pPr algn="l">
              <a:lnSpc>
                <a:spcPct val="100000"/>
              </a:lnSpc>
              <a:spcBef>
                <a:spcPts val="750"/>
              </a:spcBef>
            </a:pPr>
            <a:r>
              <a:rPr lang="en-US" sz="2000" i="0" dirty="0">
                <a:solidFill>
                  <a:srgbClr val="1B1B1B"/>
                </a:solidFill>
                <a:effectLst/>
                <a:latin typeface="Arial" panose="020B0604020202020204" pitchFamily="34" charset="0"/>
                <a:cs typeface="Arial" panose="020B0604020202020204" pitchFamily="34" charset="0"/>
              </a:rPr>
              <a:t>The requirement specified in Section 7009 of the America COMPETES Act (42 USC 1862o–1), as amended, to have a plan to provide appropriate training and oversight in the responsible and ethical conduct of research (RECR) to faculty and other senior personnel who will be supported by NSF to conduct research will go into effect… </a:t>
            </a:r>
            <a:r>
              <a:rPr lang="en-US" sz="2000" b="1" i="0" dirty="0">
                <a:solidFill>
                  <a:srgbClr val="1B1B1B"/>
                </a:solidFill>
                <a:effectLst/>
                <a:latin typeface="Arial" panose="020B0604020202020204" pitchFamily="34" charset="0"/>
                <a:cs typeface="Arial" panose="020B0604020202020204" pitchFamily="34" charset="0"/>
              </a:rPr>
              <a:t>July 31, 2023</a:t>
            </a:r>
            <a:r>
              <a:rPr lang="en-US" sz="2000" i="0" dirty="0">
                <a:solidFill>
                  <a:srgbClr val="1B1B1B"/>
                </a:solidFill>
                <a:effectLst/>
                <a:latin typeface="Arial" panose="020B0604020202020204" pitchFamily="34" charset="0"/>
                <a:cs typeface="Arial" panose="020B0604020202020204" pitchFamily="34" charset="0"/>
              </a:rPr>
              <a:t>.</a:t>
            </a:r>
            <a:endParaRPr lang="en-US" sz="800" i="0" dirty="0">
              <a:solidFill>
                <a:srgbClr val="32434F"/>
              </a:solidFill>
              <a:effectLst/>
              <a:latin typeface="Arial" panose="020B0604020202020204" pitchFamily="34" charset="0"/>
              <a:cs typeface="Arial" panose="020B0604020202020204" pitchFamily="34" charset="0"/>
            </a:endParaRPr>
          </a:p>
          <a:p>
            <a:pPr algn="l">
              <a:lnSpc>
                <a:spcPct val="100000"/>
              </a:lnSpc>
              <a:spcBef>
                <a:spcPts val="0"/>
              </a:spcBef>
              <a:spcAft>
                <a:spcPts val="0"/>
              </a:spcAft>
            </a:pPr>
            <a:r>
              <a:rPr lang="en-US" sz="2000" b="1" i="0" dirty="0">
                <a:solidFill>
                  <a:srgbClr val="32434F"/>
                </a:solidFill>
                <a:effectLst/>
                <a:latin typeface="Arial" panose="020B0604020202020204" pitchFamily="34" charset="0"/>
                <a:cs typeface="Arial" panose="020B0604020202020204" pitchFamily="34" charset="0"/>
              </a:rPr>
              <a:t>Institutional Responsibilities</a:t>
            </a:r>
          </a:p>
          <a:p>
            <a:pPr marL="285750" indent="-285750" algn="l">
              <a:lnSpc>
                <a:spcPct val="100000"/>
              </a:lnSpc>
              <a:spcBef>
                <a:spcPts val="0"/>
              </a:spcBef>
              <a:spcAft>
                <a:spcPts val="0"/>
              </a:spcAft>
              <a:buFont typeface="Arial" panose="020B0604020202020204" pitchFamily="34" charset="0"/>
              <a:buChar char="•"/>
            </a:pPr>
            <a:r>
              <a:rPr lang="en-US" sz="2000" b="0" i="0" dirty="0">
                <a:solidFill>
                  <a:srgbClr val="32434F"/>
                </a:solidFill>
                <a:effectLst/>
                <a:latin typeface="Arial" panose="020B0604020202020204" pitchFamily="34" charset="0"/>
                <a:cs typeface="Arial" panose="020B0604020202020204" pitchFamily="34" charset="0"/>
              </a:rPr>
              <a:t>An institution must have a plan in place to provide appropriate training and oversight in the responsible and ethical conduct of research to undergraduate students, graduate students, postdoctoral researchers, faculty, and other senior personnel who will be supported by NSF to conduct research. As noted in Chapter II.D.1.d(iv), </a:t>
            </a:r>
            <a:r>
              <a:rPr lang="en-US" sz="2000" b="1" i="0" dirty="0">
                <a:solidFill>
                  <a:srgbClr val="32434F"/>
                </a:solidFill>
                <a:effectLst/>
                <a:latin typeface="Arial" panose="020B0604020202020204" pitchFamily="34" charset="0"/>
                <a:cs typeface="Arial" panose="020B0604020202020204" pitchFamily="34" charset="0"/>
              </a:rPr>
              <a:t>an institutional certification to this effect is required for each proposal.</a:t>
            </a:r>
            <a:endParaRPr lang="en-US" sz="2000" b="0" i="0" dirty="0">
              <a:solidFill>
                <a:srgbClr val="32434F"/>
              </a:solidFill>
              <a:effectLst/>
              <a:latin typeface="Arial" panose="020B0604020202020204" pitchFamily="34" charset="0"/>
              <a:cs typeface="Arial" panose="020B0604020202020204" pitchFamily="34" charset="0"/>
            </a:endParaRPr>
          </a:p>
          <a:p>
            <a:pPr marL="285750" indent="-285750" algn="l">
              <a:lnSpc>
                <a:spcPct val="100000"/>
              </a:lnSpc>
              <a:spcBef>
                <a:spcPts val="0"/>
              </a:spcBef>
              <a:spcAft>
                <a:spcPts val="0"/>
              </a:spcAft>
              <a:buFont typeface="Arial" panose="020B0604020202020204" pitchFamily="34" charset="0"/>
              <a:buChar char="•"/>
            </a:pPr>
            <a:r>
              <a:rPr lang="en-US" sz="2000" b="0" i="0" dirty="0">
                <a:solidFill>
                  <a:srgbClr val="32434F"/>
                </a:solidFill>
                <a:effectLst/>
                <a:latin typeface="Arial" panose="020B0604020202020204" pitchFamily="34" charset="0"/>
                <a:cs typeface="Arial" panose="020B0604020202020204" pitchFamily="34" charset="0"/>
              </a:rPr>
              <a:t>Institutions are </a:t>
            </a:r>
            <a:r>
              <a:rPr lang="en-US" sz="2000" b="1" i="0" dirty="0">
                <a:solidFill>
                  <a:srgbClr val="32434F"/>
                </a:solidFill>
                <a:effectLst/>
                <a:latin typeface="Arial" panose="020B0604020202020204" pitchFamily="34" charset="0"/>
                <a:cs typeface="Arial" panose="020B0604020202020204" pitchFamily="34" charset="0"/>
              </a:rPr>
              <a:t>responsible for verifying that undergraduate students, graduate students, postdoctoral researchers, faculty, and other senior personnel supported by NSF to conduct research have received training in the responsible and ethical conduct of research.</a:t>
            </a:r>
          </a:p>
        </p:txBody>
      </p:sp>
      <p:sp>
        <p:nvSpPr>
          <p:cNvPr id="4" name="Footer Placeholder 3">
            <a:extLst>
              <a:ext uri="{FF2B5EF4-FFF2-40B4-BE49-F238E27FC236}">
                <a16:creationId xmlns:a16="http://schemas.microsoft.com/office/drawing/2014/main" id="{0100F2E6-36F4-AFA4-12E4-D6AC0767A4DC}"/>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1102777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E52AE-306B-EC11-D590-736F5D2391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E44D53-3D29-FCDB-959B-33A90E14A1EF}"/>
              </a:ext>
            </a:extLst>
          </p:cNvPr>
          <p:cNvSpPr>
            <a:spLocks noGrp="1"/>
          </p:cNvSpPr>
          <p:nvPr>
            <p:ph type="title"/>
          </p:nvPr>
        </p:nvSpPr>
        <p:spPr>
          <a:xfrm>
            <a:off x="0" y="399696"/>
            <a:ext cx="5109732" cy="480131"/>
          </a:xfrm>
        </p:spPr>
        <p:txBody>
          <a:bodyPr/>
          <a:lstStyle/>
          <a:p>
            <a:r>
              <a:rPr lang="en-US" dirty="0"/>
              <a:t>NSF RCR Requirements</a:t>
            </a:r>
          </a:p>
        </p:txBody>
      </p:sp>
      <p:sp>
        <p:nvSpPr>
          <p:cNvPr id="3" name="Content Placeholder 2">
            <a:extLst>
              <a:ext uri="{FF2B5EF4-FFF2-40B4-BE49-F238E27FC236}">
                <a16:creationId xmlns:a16="http://schemas.microsoft.com/office/drawing/2014/main" id="{B7D66E57-52C9-02C1-3671-042D665E422E}"/>
              </a:ext>
            </a:extLst>
          </p:cNvPr>
          <p:cNvSpPr>
            <a:spLocks noGrp="1"/>
          </p:cNvSpPr>
          <p:nvPr>
            <p:ph idx="1"/>
          </p:nvPr>
        </p:nvSpPr>
        <p:spPr>
          <a:xfrm>
            <a:off x="91440" y="985520"/>
            <a:ext cx="11775440" cy="5008879"/>
          </a:xfrm>
        </p:spPr>
        <p:txBody>
          <a:bodyPr/>
          <a:lstStyle/>
          <a:p>
            <a:pPr algn="l">
              <a:lnSpc>
                <a:spcPct val="100000"/>
              </a:lnSpc>
              <a:spcBef>
                <a:spcPts val="750"/>
              </a:spcBef>
            </a:pPr>
            <a:r>
              <a:rPr lang="en-US" sz="1800" b="1" i="0" dirty="0">
                <a:solidFill>
                  <a:srgbClr val="000000"/>
                </a:solidFill>
                <a:effectLst/>
                <a:latin typeface="Arial" panose="020B0604020202020204" pitchFamily="34" charset="0"/>
              </a:rPr>
              <a:t>From Title 42-THE PUBLIC HEALTH AND WELFARE, </a:t>
            </a:r>
            <a:r>
              <a:rPr lang="en-US" sz="1800" b="0" i="0" dirty="0">
                <a:solidFill>
                  <a:srgbClr val="000000"/>
                </a:solidFill>
                <a:effectLst/>
                <a:latin typeface="Arial" panose="020B0604020202020204" pitchFamily="34" charset="0"/>
              </a:rPr>
              <a:t>CHAPTER 16-NATIONAL SCIENCE FOUNDATION</a:t>
            </a:r>
          </a:p>
          <a:p>
            <a:pPr algn="l">
              <a:lnSpc>
                <a:spcPct val="100000"/>
              </a:lnSpc>
              <a:spcBef>
                <a:spcPts val="750"/>
              </a:spcBef>
              <a:spcAft>
                <a:spcPts val="225"/>
              </a:spcAft>
              <a:buNone/>
            </a:pPr>
            <a:r>
              <a:rPr kumimoji="0" lang="en-US" sz="1800" b="1" i="0" u="none" strike="noStrike" kern="1200" cap="none" spc="0" normalizeH="0" baseline="0" noProof="0" dirty="0">
                <a:ln>
                  <a:noFill/>
                </a:ln>
                <a:solidFill>
                  <a:srgbClr val="32434F"/>
                </a:solidFill>
                <a:effectLst/>
                <a:uLnTx/>
                <a:uFillTx/>
                <a:latin typeface="Arial" panose="020B0604020202020204" pitchFamily="34" charset="0"/>
                <a:ea typeface="+mn-ea"/>
                <a:cs typeface="+mn-cs"/>
              </a:rPr>
              <a:t>42 USC </a:t>
            </a:r>
            <a:r>
              <a:rPr lang="en-US" sz="1800" b="1" i="0" dirty="0">
                <a:solidFill>
                  <a:srgbClr val="32434F"/>
                </a:solidFill>
                <a:effectLst/>
                <a:latin typeface="Arial" panose="020B0604020202020204" pitchFamily="34" charset="0"/>
              </a:rPr>
              <a:t>§1862</a:t>
            </a:r>
            <a:r>
              <a:rPr lang="en-US" sz="1800" b="1" i="1" dirty="0">
                <a:solidFill>
                  <a:srgbClr val="32434F"/>
                </a:solidFill>
                <a:effectLst/>
                <a:latin typeface="Arial" panose="020B0604020202020204" pitchFamily="34" charset="0"/>
              </a:rPr>
              <a:t>o</a:t>
            </a:r>
            <a:r>
              <a:rPr lang="en-US" sz="1800" b="1" i="0" dirty="0">
                <a:solidFill>
                  <a:srgbClr val="32434F"/>
                </a:solidFill>
                <a:effectLst/>
                <a:latin typeface="Arial" panose="020B0604020202020204" pitchFamily="34" charset="0"/>
              </a:rPr>
              <a:t>–1. Responsible conduct of research</a:t>
            </a:r>
          </a:p>
          <a:p>
            <a:pPr algn="l">
              <a:lnSpc>
                <a:spcPct val="100000"/>
              </a:lnSpc>
              <a:buNone/>
            </a:pPr>
            <a:r>
              <a:rPr lang="en-US" sz="2000" b="0" i="0" dirty="0">
                <a:solidFill>
                  <a:srgbClr val="000000"/>
                </a:solidFill>
                <a:effectLst/>
                <a:latin typeface="Arial" panose="020B0604020202020204" pitchFamily="34" charset="0"/>
              </a:rPr>
              <a:t>The Director shall require that each institution that applies for financial assistance from the Foundation for science and engineering research or education describe in its grant proposal a plan to provide appropriate training and oversight in the responsible and ethical conduct of research to </a:t>
            </a:r>
            <a:r>
              <a:rPr lang="en-US" sz="2000" b="1" i="0" dirty="0">
                <a:solidFill>
                  <a:srgbClr val="000000"/>
                </a:solidFill>
                <a:effectLst/>
                <a:latin typeface="Arial" panose="020B0604020202020204" pitchFamily="34" charset="0"/>
              </a:rPr>
              <a:t>undergraduate students, graduate students, postdoctoral researchers, faculty, and other senior personnel participating in the proposed research project, </a:t>
            </a:r>
            <a:r>
              <a:rPr lang="en-US" sz="2000" b="0" i="0" dirty="0">
                <a:solidFill>
                  <a:srgbClr val="000000"/>
                </a:solidFill>
                <a:effectLst/>
                <a:latin typeface="Arial" panose="020B0604020202020204" pitchFamily="34" charset="0"/>
              </a:rPr>
              <a:t>including-</a:t>
            </a:r>
          </a:p>
          <a:p>
            <a:pPr algn="l">
              <a:lnSpc>
                <a:spcPct val="100000"/>
              </a:lnSpc>
              <a:spcBef>
                <a:spcPts val="0"/>
              </a:spcBef>
              <a:spcAft>
                <a:spcPts val="0"/>
              </a:spcAft>
            </a:pPr>
            <a:r>
              <a:rPr lang="en-US" sz="2000" b="0" i="0" dirty="0">
                <a:solidFill>
                  <a:srgbClr val="000000"/>
                </a:solidFill>
                <a:effectLst/>
                <a:latin typeface="Arial" panose="020B0604020202020204" pitchFamily="34" charset="0"/>
              </a:rPr>
              <a:t>(1) mentor training and mentorship;</a:t>
            </a:r>
          </a:p>
          <a:p>
            <a:pPr algn="l">
              <a:lnSpc>
                <a:spcPct val="100000"/>
              </a:lnSpc>
              <a:spcBef>
                <a:spcPts val="0"/>
              </a:spcBef>
              <a:spcAft>
                <a:spcPts val="0"/>
              </a:spcAft>
            </a:pPr>
            <a:r>
              <a:rPr lang="en-US" sz="2000" b="0" i="0" dirty="0">
                <a:solidFill>
                  <a:srgbClr val="000000"/>
                </a:solidFill>
                <a:effectLst/>
                <a:latin typeface="Arial" panose="020B0604020202020204" pitchFamily="34" charset="0"/>
              </a:rPr>
              <a:t>(2) training to raise awareness of potential research security threats; and</a:t>
            </a:r>
          </a:p>
          <a:p>
            <a:pPr algn="l">
              <a:lnSpc>
                <a:spcPct val="100000"/>
              </a:lnSpc>
              <a:spcBef>
                <a:spcPts val="0"/>
              </a:spcBef>
              <a:spcAft>
                <a:spcPts val="0"/>
              </a:spcAft>
            </a:pPr>
            <a:r>
              <a:rPr lang="en-US" sz="2000" b="0" i="0" dirty="0">
                <a:solidFill>
                  <a:srgbClr val="000000"/>
                </a:solidFill>
                <a:effectLst/>
                <a:latin typeface="Arial" panose="020B0604020202020204" pitchFamily="34" charset="0"/>
              </a:rPr>
              <a:t>(3) Federal export control, disclosure, and reporting requirements.</a:t>
            </a:r>
          </a:p>
          <a:p>
            <a:pPr algn="l">
              <a:lnSpc>
                <a:spcPct val="100000"/>
              </a:lnSpc>
              <a:spcBef>
                <a:spcPts val="0"/>
              </a:spcBef>
              <a:spcAft>
                <a:spcPts val="0"/>
              </a:spcAft>
            </a:pPr>
            <a:endParaRPr lang="en-US" sz="2000" b="0" i="0" dirty="0">
              <a:solidFill>
                <a:srgbClr val="000000"/>
              </a:solidFill>
              <a:effectLst/>
              <a:latin typeface="Arial" panose="020B0604020202020204" pitchFamily="34" charset="0"/>
            </a:endParaRPr>
          </a:p>
          <a:p>
            <a:pPr algn="l">
              <a:lnSpc>
                <a:spcPct val="100000"/>
              </a:lnSpc>
              <a:spcBef>
                <a:spcPts val="375"/>
              </a:spcBef>
            </a:pPr>
            <a:r>
              <a:rPr lang="en-US" sz="1600" b="0" i="1" dirty="0">
                <a:solidFill>
                  <a:srgbClr val="000000"/>
                </a:solidFill>
                <a:effectLst/>
                <a:latin typeface="Arial" panose="020B0604020202020204" pitchFamily="34" charset="0"/>
              </a:rPr>
              <a:t>Section was enacted as part of the America COMPETES Act, also known as the America Creating Opportunities to Meaningfully Promote Excellence in Technology, Education, and Science Act, and not as part of the National Science Foundation Act of 1950 which comprises this chapter. </a:t>
            </a:r>
          </a:p>
          <a:p>
            <a:pPr algn="l">
              <a:lnSpc>
                <a:spcPct val="100000"/>
              </a:lnSpc>
              <a:spcBef>
                <a:spcPts val="375"/>
              </a:spcBef>
            </a:pPr>
            <a:r>
              <a:rPr lang="en-US" sz="1600" b="0" dirty="0">
                <a:solidFill>
                  <a:schemeClr val="accent4">
                    <a:lumMod val="75000"/>
                    <a:lumOff val="25000"/>
                  </a:schemeClr>
                </a:solidFill>
                <a:effectLst/>
                <a:latin typeface="Arial" panose="020B0604020202020204" pitchFamily="34" charset="0"/>
                <a:hlinkClick r:id="rId2">
                  <a:extLst>
                    <a:ext uri="{A12FA001-AC4F-418D-AE19-62706E023703}">
                      <ahyp:hlinkClr xmlns:ahyp="http://schemas.microsoft.com/office/drawing/2018/hyperlinkcolor" val="tx"/>
                    </a:ext>
                  </a:extLst>
                </a:hlinkClick>
              </a:rPr>
              <a:t>https://www.nsf.gov/policies/pappg/23-1/ch-9-recipient-standards#b-responsible-and-ethical-conduct-of-research-recr-9c7</a:t>
            </a:r>
            <a:r>
              <a:rPr lang="en-US" sz="1600" b="0" dirty="0">
                <a:solidFill>
                  <a:schemeClr val="accent4">
                    <a:lumMod val="75000"/>
                    <a:lumOff val="25000"/>
                  </a:schemeClr>
                </a:solidFill>
                <a:effectLst/>
                <a:latin typeface="Arial" panose="020B0604020202020204" pitchFamily="34" charset="0"/>
              </a:rPr>
              <a:t> </a:t>
            </a:r>
          </a:p>
          <a:p>
            <a:pPr algn="l">
              <a:lnSpc>
                <a:spcPct val="100000"/>
              </a:lnSpc>
              <a:spcBef>
                <a:spcPts val="375"/>
              </a:spcBef>
            </a:pPr>
            <a:endParaRPr lang="en-US" sz="1400" b="0" i="1" dirty="0">
              <a:solidFill>
                <a:srgbClr val="000000"/>
              </a:solidFill>
              <a:effectLst/>
              <a:latin typeface="Arial" panose="020B0604020202020204" pitchFamily="34" charset="0"/>
            </a:endParaRPr>
          </a:p>
          <a:p>
            <a:pPr algn="l">
              <a:lnSpc>
                <a:spcPct val="100000"/>
              </a:lnSpc>
              <a:spcBef>
                <a:spcPts val="375"/>
              </a:spcBef>
            </a:pPr>
            <a:endParaRPr lang="en-US" sz="1800" b="0" i="1" dirty="0">
              <a:solidFill>
                <a:srgbClr val="000000"/>
              </a:solidFill>
              <a:effectLst/>
              <a:latin typeface="Arial" panose="020B0604020202020204" pitchFamily="34" charset="0"/>
            </a:endParaRPr>
          </a:p>
          <a:p>
            <a:pPr algn="l">
              <a:lnSpc>
                <a:spcPct val="100000"/>
              </a:lnSpc>
              <a:spcBef>
                <a:spcPts val="750"/>
              </a:spcBef>
            </a:pPr>
            <a:endParaRPr lang="en-US" sz="2000" b="0" i="0" dirty="0">
              <a:solidFill>
                <a:srgbClr val="32434F"/>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C176835B-ED62-84D2-266F-0FAE2DA22BB1}"/>
              </a:ext>
            </a:extLst>
          </p:cNvPr>
          <p:cNvSpPr>
            <a:spLocks noGrp="1"/>
          </p:cNvSpPr>
          <p:nvPr>
            <p:ph type="ftr" sz="quarter" idx="12"/>
          </p:nvPr>
        </p:nvSpPr>
        <p:spPr>
          <a:xfrm>
            <a:off x="1948815" y="6224905"/>
            <a:ext cx="4056063" cy="633095"/>
          </a:xfrm>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a:p>
            <a:pPr>
              <a:defRPr/>
            </a:pPr>
            <a:endParaRPr lang="en-US" dirty="0"/>
          </a:p>
        </p:txBody>
      </p:sp>
    </p:spTree>
    <p:extLst>
      <p:ext uri="{BB962C8B-B14F-4D97-AF65-F5344CB8AC3E}">
        <p14:creationId xmlns:p14="http://schemas.microsoft.com/office/powerpoint/2010/main" val="20349470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0A85B-997E-A993-AB0D-DB184054230B}"/>
              </a:ext>
            </a:extLst>
          </p:cNvPr>
          <p:cNvSpPr>
            <a:spLocks noGrp="1"/>
          </p:cNvSpPr>
          <p:nvPr>
            <p:ph type="title"/>
          </p:nvPr>
        </p:nvSpPr>
        <p:spPr>
          <a:xfrm>
            <a:off x="0" y="399696"/>
            <a:ext cx="4835619" cy="480131"/>
          </a:xfrm>
        </p:spPr>
        <p:txBody>
          <a:bodyPr/>
          <a:lstStyle/>
          <a:p>
            <a:r>
              <a:rPr lang="en-US" dirty="0"/>
              <a:t>Effective July 31, 2023</a:t>
            </a:r>
          </a:p>
        </p:txBody>
      </p:sp>
      <p:sp>
        <p:nvSpPr>
          <p:cNvPr id="3" name="Content Placeholder 2">
            <a:extLst>
              <a:ext uri="{FF2B5EF4-FFF2-40B4-BE49-F238E27FC236}">
                <a16:creationId xmlns:a16="http://schemas.microsoft.com/office/drawing/2014/main" id="{97CCFE0F-B5DA-7AD3-1F3F-429AFD979B22}"/>
              </a:ext>
            </a:extLst>
          </p:cNvPr>
          <p:cNvSpPr>
            <a:spLocks noGrp="1"/>
          </p:cNvSpPr>
          <p:nvPr>
            <p:ph idx="1"/>
          </p:nvPr>
        </p:nvSpPr>
        <p:spPr>
          <a:xfrm>
            <a:off x="883920" y="1524000"/>
            <a:ext cx="9871710" cy="4213860"/>
          </a:xfrm>
        </p:spPr>
        <p:txBody>
          <a:bodyPr/>
          <a:lstStyle/>
          <a:p>
            <a:pPr marL="0" marR="0" lvl="0" indent="0" algn="l" defTabSz="912813" rtl="0" eaLnBrk="1" fontAlgn="base" latinLnBrk="0" hangingPunct="1">
              <a:lnSpc>
                <a:spcPct val="100000"/>
              </a:lnSpc>
              <a:spcBef>
                <a:spcPts val="1000"/>
              </a:spcBef>
              <a:spcAft>
                <a:spcPts val="60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The Director shall require that each institution that applies for financial assistance from the Foundation for science and engineering research or education describe in its grant proposal a plan to provide appropriate training and oversight in the responsible and ethical conduct of research to </a:t>
            </a: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undergraduate students, graduate students, postdoctoral researchers,</a:t>
            </a:r>
            <a:r>
              <a:rPr kumimoji="0" lang="en-US" sz="2000" b="1"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 faculty, and other senior personnel </a:t>
            </a:r>
            <a:r>
              <a:rPr kumimoji="0" lang="en-US" sz="20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participating in the proposed research project, </a:t>
            </a: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including-</a:t>
            </a:r>
          </a:p>
          <a:p>
            <a:pPr marL="0" marR="0" lvl="0" indent="0" algn="l" defTabSz="912813"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(1) mentor training and mentorship;</a:t>
            </a:r>
          </a:p>
          <a:p>
            <a:pPr marL="0" marR="0" lvl="0" indent="0" algn="l" defTabSz="912813"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(2) training to raise awareness of potential research security threats; and</a:t>
            </a:r>
          </a:p>
          <a:p>
            <a:pPr marL="0" marR="0" lvl="0" indent="0" algn="l" defTabSz="912813" rtl="0" eaLnBrk="1" fontAlgn="base" latinLnBrk="0" hangingPunct="1">
              <a:lnSpc>
                <a:spcPct val="100000"/>
              </a:lnSpc>
              <a:spcBef>
                <a:spcPts val="0"/>
              </a:spcBef>
              <a:spcAft>
                <a:spcPts val="0"/>
              </a:spcAft>
              <a:buClrTx/>
              <a:buSzTx/>
              <a:buFont typeface="Arial" panose="020B0604020202020204" pitchFamily="34" charset="0"/>
              <a:buNone/>
              <a:tabLst/>
              <a:defRPr/>
            </a:pPr>
            <a:r>
              <a:rPr kumimoji="0" lang="en-US" sz="2000" b="0" i="0" u="none" strike="noStrike" kern="1200" cap="none" spc="0" normalizeH="0" baseline="0" noProof="0" dirty="0">
                <a:ln>
                  <a:noFill/>
                </a:ln>
                <a:solidFill>
                  <a:srgbClr val="000000"/>
                </a:solidFill>
                <a:effectLst/>
                <a:highlight>
                  <a:srgbClr val="FFFF00"/>
                </a:highlight>
                <a:uLnTx/>
                <a:uFillTx/>
                <a:latin typeface="Arial" panose="020B0604020202020204" pitchFamily="34" charset="0"/>
                <a:ea typeface="+mn-ea"/>
                <a:cs typeface="+mn-cs"/>
              </a:rPr>
              <a:t>(3) Federal export control, disclosure, and reporting requirements</a:t>
            </a:r>
            <a:r>
              <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a:p>
            <a:endParaRPr lang="en-US" dirty="0"/>
          </a:p>
        </p:txBody>
      </p:sp>
      <p:sp>
        <p:nvSpPr>
          <p:cNvPr id="4" name="Footer Placeholder 3">
            <a:extLst>
              <a:ext uri="{FF2B5EF4-FFF2-40B4-BE49-F238E27FC236}">
                <a16:creationId xmlns:a16="http://schemas.microsoft.com/office/drawing/2014/main" id="{37B8B037-D951-6332-E7A2-4F4F87E92ED9}"/>
              </a:ext>
            </a:extLst>
          </p:cNvPr>
          <p:cNvSpPr>
            <a:spLocks noGrp="1"/>
          </p:cNvSpPr>
          <p:nvPr>
            <p:ph type="ftr" sz="quarter" idx="12"/>
          </p:nvPr>
        </p:nvSpPr>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p:txBody>
      </p:sp>
    </p:spTree>
    <p:extLst>
      <p:ext uri="{BB962C8B-B14F-4D97-AF65-F5344CB8AC3E}">
        <p14:creationId xmlns:p14="http://schemas.microsoft.com/office/powerpoint/2010/main" val="12918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F45AD-C866-1854-FD16-F2F8744F9DFE}"/>
              </a:ext>
            </a:extLst>
          </p:cNvPr>
          <p:cNvSpPr>
            <a:spLocks noGrp="1"/>
          </p:cNvSpPr>
          <p:nvPr>
            <p:ph type="title"/>
          </p:nvPr>
        </p:nvSpPr>
        <p:spPr>
          <a:xfrm>
            <a:off x="0" y="399696"/>
            <a:ext cx="4532651" cy="480131"/>
          </a:xfrm>
        </p:spPr>
        <p:txBody>
          <a:bodyPr/>
          <a:lstStyle/>
          <a:p>
            <a:r>
              <a:rPr lang="en-US" dirty="0"/>
              <a:t>Impact of changes…</a:t>
            </a:r>
          </a:p>
        </p:txBody>
      </p:sp>
      <p:sp>
        <p:nvSpPr>
          <p:cNvPr id="3" name="Content Placeholder 2">
            <a:extLst>
              <a:ext uri="{FF2B5EF4-FFF2-40B4-BE49-F238E27FC236}">
                <a16:creationId xmlns:a16="http://schemas.microsoft.com/office/drawing/2014/main" id="{381C9819-0A6C-6682-545D-BF5E7A1CD5A5}"/>
              </a:ext>
            </a:extLst>
          </p:cNvPr>
          <p:cNvSpPr>
            <a:spLocks noGrp="1"/>
          </p:cNvSpPr>
          <p:nvPr>
            <p:ph idx="1"/>
          </p:nvPr>
        </p:nvSpPr>
        <p:spPr>
          <a:xfrm>
            <a:off x="883920" y="1605280"/>
            <a:ext cx="9871710" cy="4132580"/>
          </a:xfrm>
        </p:spPr>
        <p:txBody>
          <a:bodyPr/>
          <a:lstStyle/>
          <a:p>
            <a:r>
              <a:rPr lang="en-US" sz="4400" dirty="0"/>
              <a:t>The required RCR training is now applicable </a:t>
            </a:r>
            <a:r>
              <a:rPr lang="en-US" sz="4400" b="1" dirty="0"/>
              <a:t>to anyone funded by NSF </a:t>
            </a:r>
            <a:r>
              <a:rPr lang="en-US" sz="4400" dirty="0"/>
              <a:t>on or after July 31, 2023.</a:t>
            </a:r>
          </a:p>
          <a:p>
            <a:endParaRPr lang="en-US" dirty="0"/>
          </a:p>
          <a:p>
            <a:endParaRPr lang="en-US" dirty="0"/>
          </a:p>
        </p:txBody>
      </p:sp>
      <p:sp>
        <p:nvSpPr>
          <p:cNvPr id="4" name="Footer Placeholder 3">
            <a:extLst>
              <a:ext uri="{FF2B5EF4-FFF2-40B4-BE49-F238E27FC236}">
                <a16:creationId xmlns:a16="http://schemas.microsoft.com/office/drawing/2014/main" id="{52ED0FF1-4F17-FA60-D33A-3CF46AA3F698}"/>
              </a:ext>
            </a:extLst>
          </p:cNvPr>
          <p:cNvSpPr>
            <a:spLocks noGrp="1"/>
          </p:cNvSpPr>
          <p:nvPr>
            <p:ph type="ftr" sz="quarter" idx="12"/>
          </p:nvPr>
        </p:nvSpPr>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p:txBody>
      </p:sp>
    </p:spTree>
    <p:extLst>
      <p:ext uri="{BB962C8B-B14F-4D97-AF65-F5344CB8AC3E}">
        <p14:creationId xmlns:p14="http://schemas.microsoft.com/office/powerpoint/2010/main" val="1339585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3D52A-C2BA-1145-7D5F-6DE2EA3ABD9E}"/>
              </a:ext>
            </a:extLst>
          </p:cNvPr>
          <p:cNvSpPr>
            <a:spLocks noGrp="1"/>
          </p:cNvSpPr>
          <p:nvPr>
            <p:ph type="title"/>
          </p:nvPr>
        </p:nvSpPr>
        <p:spPr>
          <a:xfrm>
            <a:off x="0" y="399696"/>
            <a:ext cx="10640092" cy="480131"/>
          </a:xfrm>
        </p:spPr>
        <p:txBody>
          <a:bodyPr/>
          <a:lstStyle/>
          <a:p>
            <a:r>
              <a:rPr lang="en-US" dirty="0"/>
              <a:t>How does RECO determine who must take this training?</a:t>
            </a:r>
          </a:p>
        </p:txBody>
      </p:sp>
      <p:sp>
        <p:nvSpPr>
          <p:cNvPr id="3" name="Content Placeholder 2">
            <a:extLst>
              <a:ext uri="{FF2B5EF4-FFF2-40B4-BE49-F238E27FC236}">
                <a16:creationId xmlns:a16="http://schemas.microsoft.com/office/drawing/2014/main" id="{28793330-6052-0C7B-128D-512741901E7F}"/>
              </a:ext>
            </a:extLst>
          </p:cNvPr>
          <p:cNvSpPr>
            <a:spLocks noGrp="1"/>
          </p:cNvSpPr>
          <p:nvPr>
            <p:ph idx="1"/>
          </p:nvPr>
        </p:nvSpPr>
        <p:spPr/>
        <p:txBody>
          <a:bodyPr/>
          <a:lstStyle/>
          <a:p>
            <a:r>
              <a:rPr lang="en-US" sz="4000" dirty="0"/>
              <a:t>Anyone who has received any payroll payment from an NSF award, is on our list. </a:t>
            </a:r>
          </a:p>
          <a:p>
            <a:r>
              <a:rPr lang="en-US" sz="4000" b="1" dirty="0"/>
              <a:t>Concerns</a:t>
            </a:r>
            <a:r>
              <a:rPr lang="en-US" sz="4000" dirty="0"/>
              <a:t>: Mistakes made in assigning funding incorrectly</a:t>
            </a:r>
          </a:p>
          <a:p>
            <a:r>
              <a:rPr lang="en-US" dirty="0"/>
              <a:t>	</a:t>
            </a:r>
          </a:p>
        </p:txBody>
      </p:sp>
      <p:sp>
        <p:nvSpPr>
          <p:cNvPr id="4" name="Footer Placeholder 3">
            <a:extLst>
              <a:ext uri="{FF2B5EF4-FFF2-40B4-BE49-F238E27FC236}">
                <a16:creationId xmlns:a16="http://schemas.microsoft.com/office/drawing/2014/main" id="{78F91CCE-A961-EEFF-7310-6D24725E4FC3}"/>
              </a:ext>
            </a:extLst>
          </p:cNvPr>
          <p:cNvSpPr>
            <a:spLocks noGrp="1"/>
          </p:cNvSpPr>
          <p:nvPr>
            <p:ph type="ftr" sz="quarter" idx="12"/>
          </p:nvPr>
        </p:nvSpPr>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p:txBody>
      </p:sp>
    </p:spTree>
    <p:extLst>
      <p:ext uri="{BB962C8B-B14F-4D97-AF65-F5344CB8AC3E}">
        <p14:creationId xmlns:p14="http://schemas.microsoft.com/office/powerpoint/2010/main" val="3122665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6D7C3-34F2-8CAD-FAFA-0F2A643CE6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2511E-E083-FD2D-36D4-E3074F909A1C}"/>
              </a:ext>
            </a:extLst>
          </p:cNvPr>
          <p:cNvSpPr>
            <a:spLocks noGrp="1"/>
          </p:cNvSpPr>
          <p:nvPr>
            <p:ph type="title"/>
          </p:nvPr>
        </p:nvSpPr>
        <p:spPr>
          <a:xfrm>
            <a:off x="0" y="399696"/>
            <a:ext cx="4130298" cy="480131"/>
          </a:xfrm>
        </p:spPr>
        <p:txBody>
          <a:bodyPr/>
          <a:lstStyle/>
          <a:p>
            <a:r>
              <a:rPr lang="en-US" dirty="0"/>
              <a:t>How can we help?</a:t>
            </a:r>
          </a:p>
        </p:txBody>
      </p:sp>
      <p:sp>
        <p:nvSpPr>
          <p:cNvPr id="3" name="Content Placeholder 2">
            <a:extLst>
              <a:ext uri="{FF2B5EF4-FFF2-40B4-BE49-F238E27FC236}">
                <a16:creationId xmlns:a16="http://schemas.microsoft.com/office/drawing/2014/main" id="{C6920671-ABDB-5336-E629-510B44F2F097}"/>
              </a:ext>
            </a:extLst>
          </p:cNvPr>
          <p:cNvSpPr>
            <a:spLocks noGrp="1"/>
          </p:cNvSpPr>
          <p:nvPr>
            <p:ph idx="1"/>
          </p:nvPr>
        </p:nvSpPr>
        <p:spPr/>
        <p:txBody>
          <a:bodyPr/>
          <a:lstStyle/>
          <a:p>
            <a:r>
              <a:rPr lang="en-US" sz="4400" dirty="0"/>
              <a:t>Talk to department payroll please.</a:t>
            </a:r>
          </a:p>
          <a:p>
            <a:r>
              <a:rPr lang="en-US" sz="4000" dirty="0"/>
              <a:t>Ensure they are aware that any mistakes made in assigning funding incorrectly, could lead to someone taking up to 4-5 hours of training. </a:t>
            </a:r>
          </a:p>
          <a:p>
            <a:r>
              <a:rPr lang="en-US" dirty="0"/>
              <a:t>	</a:t>
            </a:r>
          </a:p>
        </p:txBody>
      </p:sp>
      <p:sp>
        <p:nvSpPr>
          <p:cNvPr id="4" name="Footer Placeholder 3">
            <a:extLst>
              <a:ext uri="{FF2B5EF4-FFF2-40B4-BE49-F238E27FC236}">
                <a16:creationId xmlns:a16="http://schemas.microsoft.com/office/drawing/2014/main" id="{9315F961-F19B-5F91-4E31-54BA057DA3B9}"/>
              </a:ext>
            </a:extLst>
          </p:cNvPr>
          <p:cNvSpPr>
            <a:spLocks noGrp="1"/>
          </p:cNvSpPr>
          <p:nvPr>
            <p:ph type="ftr" sz="quarter" idx="12"/>
          </p:nvPr>
        </p:nvSpPr>
        <p:spPr/>
        <p: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Research Ethics and Compliance Office</a:t>
            </a:r>
          </a:p>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400" b="1" i="0" u="none" strike="noStrike" kern="1200" cap="all" spc="0" normalizeH="0" baseline="0" noProof="0" dirty="0">
                <a:ln>
                  <a:noFill/>
                </a:ln>
                <a:solidFill>
                  <a:srgbClr val="FFBE00"/>
                </a:solidFill>
                <a:effectLst/>
                <a:uLnTx/>
                <a:uFillTx/>
                <a:latin typeface="Calibri" panose="020F0502020204030204"/>
                <a:ea typeface="+mn-ea"/>
                <a:cs typeface="+mn-cs"/>
              </a:rPr>
              <a:t>Office of Research</a:t>
            </a:r>
          </a:p>
        </p:txBody>
      </p:sp>
    </p:spTree>
    <p:extLst>
      <p:ext uri="{BB962C8B-B14F-4D97-AF65-F5344CB8AC3E}">
        <p14:creationId xmlns:p14="http://schemas.microsoft.com/office/powerpoint/2010/main" val="2482472816"/>
      </p:ext>
    </p:extLst>
  </p:cSld>
  <p:clrMapOvr>
    <a:masterClrMapping/>
  </p:clrMapOvr>
</p:sld>
</file>

<file path=ppt/theme/theme1.xml><?xml version="1.0" encoding="utf-8"?>
<a:theme xmlns:a="http://schemas.openxmlformats.org/drawingml/2006/main" name="Office Theme">
  <a:themeElements>
    <a:clrScheme name="Custom 2">
      <a:dk1>
        <a:srgbClr val="022850"/>
      </a:dk1>
      <a:lt1>
        <a:srgbClr val="FFBE00"/>
      </a:lt1>
      <a:dk2>
        <a:srgbClr val="0046B9"/>
      </a:dk2>
      <a:lt2>
        <a:srgbClr val="FFCC00"/>
      </a:lt2>
      <a:accent1>
        <a:srgbClr val="00C4B2"/>
      </a:accent1>
      <a:accent2>
        <a:srgbClr val="AADA91"/>
      </a:accent2>
      <a:accent3>
        <a:srgbClr val="FFFF3A"/>
      </a:accent3>
      <a:accent4>
        <a:srgbClr val="022850"/>
      </a:accent4>
      <a:accent5>
        <a:srgbClr val="FFBE00"/>
      </a:accent5>
      <a:accent6>
        <a:srgbClr val="F08A00"/>
      </a:accent6>
      <a:hlink>
        <a:srgbClr val="C1022F"/>
      </a:hlink>
      <a:folHlink>
        <a:srgbClr val="48116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o 2022 Watertower Stats" id="{24DDAA93-9421-3242-A023-F5ECF0DCD875}" vid="{5F373F59-6112-614D-8AAA-A4DFBAE0D086}"/>
    </a:ext>
  </a:extLst>
</a:theme>
</file>

<file path=ppt/theme/theme2.xml><?xml version="1.0" encoding="utf-8"?>
<a:theme xmlns:a="http://schemas.openxmlformats.org/drawingml/2006/main" name="1_Office Theme">
  <a:themeElements>
    <a:clrScheme name="Custom 2">
      <a:dk1>
        <a:srgbClr val="022850"/>
      </a:dk1>
      <a:lt1>
        <a:srgbClr val="FFBE00"/>
      </a:lt1>
      <a:dk2>
        <a:srgbClr val="0046B9"/>
      </a:dk2>
      <a:lt2>
        <a:srgbClr val="FFCC00"/>
      </a:lt2>
      <a:accent1>
        <a:srgbClr val="00C4B2"/>
      </a:accent1>
      <a:accent2>
        <a:srgbClr val="AADA91"/>
      </a:accent2>
      <a:accent3>
        <a:srgbClr val="FFFF3A"/>
      </a:accent3>
      <a:accent4>
        <a:srgbClr val="022850"/>
      </a:accent4>
      <a:accent5>
        <a:srgbClr val="FFBE00"/>
      </a:accent5>
      <a:accent6>
        <a:srgbClr val="F08A00"/>
      </a:accent6>
      <a:hlink>
        <a:srgbClr val="C1022F"/>
      </a:hlink>
      <a:folHlink>
        <a:srgbClr val="48116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o 2022 Watertower Stats" id="{24DDAA93-9421-3242-A023-F5ECF0DCD875}" vid="{16D4EE00-1070-9C49-AE9F-5731DD0F1410}"/>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Preso 2022 Watertower Stats</Template>
  <TotalTime>9086</TotalTime>
  <Words>1150</Words>
  <Application>Microsoft Office PowerPoint</Application>
  <PresentationFormat>Widescreen</PresentationFormat>
  <Paragraphs>103</Paragraphs>
  <Slides>16</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Aptos</vt:lpstr>
      <vt:lpstr>Arial</vt:lpstr>
      <vt:lpstr>Calibri</vt:lpstr>
      <vt:lpstr>Helvetica</vt:lpstr>
      <vt:lpstr>Open Sans</vt:lpstr>
      <vt:lpstr>Office Theme</vt:lpstr>
      <vt:lpstr>1_Office Theme</vt:lpstr>
      <vt:lpstr>PowerPoint Presentation</vt:lpstr>
      <vt:lpstr>Responsible Conduct of Research Updates</vt:lpstr>
      <vt:lpstr>Responsible Conduct of Research</vt:lpstr>
      <vt:lpstr>NSF (New) RECR Requirements</vt:lpstr>
      <vt:lpstr>NSF RCR Requirements</vt:lpstr>
      <vt:lpstr>Effective July 31, 2023</vt:lpstr>
      <vt:lpstr>Impact of changes…</vt:lpstr>
      <vt:lpstr>How does RECO determine who must take this training?</vt:lpstr>
      <vt:lpstr>How can we help?</vt:lpstr>
      <vt:lpstr>NIH Training Requirements</vt:lpstr>
      <vt:lpstr>NIH new Requirements</vt:lpstr>
      <vt:lpstr>NIH upcoming Requirements</vt:lpstr>
      <vt:lpstr>NIH upcoming Requirements</vt:lpstr>
      <vt:lpstr>Training in CITI</vt:lpstr>
      <vt:lpstr>NIH New Requirement</vt:lpstr>
      <vt:lpstr>Questions?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Erin Patrice Hakim</dc:creator>
  <cp:keywords/>
  <dc:description/>
  <cp:lastModifiedBy>Alaisha M Hellman</cp:lastModifiedBy>
  <cp:revision>187</cp:revision>
  <dcterms:created xsi:type="dcterms:W3CDTF">2024-02-13T17:44:22Z</dcterms:created>
  <dcterms:modified xsi:type="dcterms:W3CDTF">2025-08-27T09:11:31Z</dcterms:modified>
  <cp:category/>
</cp:coreProperties>
</file>