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4" r:id="rId4"/>
  </p:sldMasterIdLst>
  <p:notesMasterIdLst>
    <p:notesMasterId r:id="rId17"/>
  </p:notesMasterIdLst>
  <p:handoutMasterIdLst>
    <p:handoutMasterId r:id="rId18"/>
  </p:handoutMasterIdLst>
  <p:sldIdLst>
    <p:sldId id="256" r:id="rId5"/>
    <p:sldId id="384" r:id="rId6"/>
    <p:sldId id="377" r:id="rId7"/>
    <p:sldId id="378" r:id="rId8"/>
    <p:sldId id="379" r:id="rId9"/>
    <p:sldId id="385" r:id="rId10"/>
    <p:sldId id="380" r:id="rId11"/>
    <p:sldId id="381" r:id="rId12"/>
    <p:sldId id="271" r:id="rId13"/>
    <p:sldId id="374" r:id="rId14"/>
    <p:sldId id="386" r:id="rId15"/>
    <p:sldId id="376" r:id="rId16"/>
  </p:sldIdLst>
  <p:sldSz cx="12192000" cy="6858000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  <p:embeddedFont>
      <p:font typeface="Lucida Sans" panose="020B0602030504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S PGothic" panose="020B0600070205080204" pitchFamily="34" charset="-128"/>
      <p:regular r:id="rId35"/>
    </p:embeddedFont>
  </p:embeddedFontLst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C2990E"/>
    <a:srgbClr val="002855"/>
    <a:srgbClr val="002062"/>
    <a:srgbClr val="D9A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528" autoAdjust="0"/>
  </p:normalViewPr>
  <p:slideViewPr>
    <p:cSldViewPr snapToGrid="0">
      <p:cViewPr varScale="1">
        <p:scale>
          <a:sx n="121" d="100"/>
          <a:sy n="121" d="100"/>
        </p:scale>
        <p:origin x="90" y="162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-20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1C752-EDD9-460B-AC14-F514F076C030}" type="doc">
      <dgm:prSet loTypeId="urn:microsoft.com/office/officeart/2005/8/layout/arrow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D13D83-EE0E-43D2-B119-758D9C978AD0}">
      <dgm:prSet phldrT="[Text]"/>
      <dgm:spPr/>
      <dgm:t>
        <a:bodyPr/>
        <a:lstStyle/>
        <a:p>
          <a:r>
            <a:rPr lang="en-US" dirty="0"/>
            <a:t>COIC Thresholds</a:t>
          </a:r>
        </a:p>
      </dgm:t>
    </dgm:pt>
    <dgm:pt modelId="{613D73D4-D3A5-46DB-BABA-BFDC93E05B1D}" type="parTrans" cxnId="{5B8F45A0-FF95-423B-B9E3-FA2FA60DD2AE}">
      <dgm:prSet/>
      <dgm:spPr/>
      <dgm:t>
        <a:bodyPr/>
        <a:lstStyle/>
        <a:p>
          <a:endParaRPr lang="en-US"/>
        </a:p>
      </dgm:t>
    </dgm:pt>
    <dgm:pt modelId="{FDAE5A33-79EF-402C-9FCD-B7D456696ADC}" type="sibTrans" cxnId="{5B8F45A0-FF95-423B-B9E3-FA2FA60DD2AE}">
      <dgm:prSet/>
      <dgm:spPr/>
      <dgm:t>
        <a:bodyPr/>
        <a:lstStyle/>
        <a:p>
          <a:endParaRPr lang="en-US"/>
        </a:p>
      </dgm:t>
    </dgm:pt>
    <dgm:pt modelId="{26A31875-A175-49A0-A7E6-6B12392D0C5E}">
      <dgm:prSet phldrT="[Text]"/>
      <dgm:spPr/>
      <dgm:t>
        <a:bodyPr/>
        <a:lstStyle/>
        <a:p>
          <a:r>
            <a:rPr lang="en-US" dirty="0"/>
            <a:t>IRB Thresholds</a:t>
          </a:r>
        </a:p>
      </dgm:t>
    </dgm:pt>
    <dgm:pt modelId="{3D105E41-ECF4-4277-8A0F-5665CF9814C2}" type="parTrans" cxnId="{8D16A697-0801-4952-9C2F-B046F0698183}">
      <dgm:prSet/>
      <dgm:spPr/>
      <dgm:t>
        <a:bodyPr/>
        <a:lstStyle/>
        <a:p>
          <a:endParaRPr lang="en-US"/>
        </a:p>
      </dgm:t>
    </dgm:pt>
    <dgm:pt modelId="{5016A78E-5CAA-473D-984A-B26D6873F798}" type="sibTrans" cxnId="{8D16A697-0801-4952-9C2F-B046F0698183}">
      <dgm:prSet/>
      <dgm:spPr/>
      <dgm:t>
        <a:bodyPr/>
        <a:lstStyle/>
        <a:p>
          <a:endParaRPr lang="en-US"/>
        </a:p>
      </dgm:t>
    </dgm:pt>
    <dgm:pt modelId="{16B9CC90-EA26-4582-B856-348724E5B422}" type="pres">
      <dgm:prSet presAssocID="{EBF1C752-EDD9-460B-AC14-F514F076C0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67F84-3FA3-4309-A8F2-326C151DB09F}" type="pres">
      <dgm:prSet presAssocID="{BBD13D83-EE0E-43D2-B119-758D9C978AD0}" presName="upArrow" presStyleLbl="node1" presStyleIdx="0" presStyleCnt="2"/>
      <dgm:spPr/>
    </dgm:pt>
    <dgm:pt modelId="{9EE88C4B-8D9A-40B2-9299-AF18FC8FDA1B}" type="pres">
      <dgm:prSet presAssocID="{BBD13D83-EE0E-43D2-B119-758D9C978AD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20410-DC27-4C1D-9E79-DDC69086BB33}" type="pres">
      <dgm:prSet presAssocID="{26A31875-A175-49A0-A7E6-6B12392D0C5E}" presName="downArrow" presStyleLbl="node1" presStyleIdx="1" presStyleCnt="2"/>
      <dgm:spPr/>
    </dgm:pt>
    <dgm:pt modelId="{C9EB9ECC-0FF4-4671-9C20-8DE095AA223F}" type="pres">
      <dgm:prSet presAssocID="{26A31875-A175-49A0-A7E6-6B12392D0C5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CC699-01E7-43C3-8C9D-3CE6D85C1438}" type="presOf" srcId="{26A31875-A175-49A0-A7E6-6B12392D0C5E}" destId="{C9EB9ECC-0FF4-4671-9C20-8DE095AA223F}" srcOrd="0" destOrd="0" presId="urn:microsoft.com/office/officeart/2005/8/layout/arrow4"/>
    <dgm:cxn modelId="{5B8F45A0-FF95-423B-B9E3-FA2FA60DD2AE}" srcId="{EBF1C752-EDD9-460B-AC14-F514F076C030}" destId="{BBD13D83-EE0E-43D2-B119-758D9C978AD0}" srcOrd="0" destOrd="0" parTransId="{613D73D4-D3A5-46DB-BABA-BFDC93E05B1D}" sibTransId="{FDAE5A33-79EF-402C-9FCD-B7D456696ADC}"/>
    <dgm:cxn modelId="{33B5378E-EEFA-477E-B043-DFED4EBABE78}" type="presOf" srcId="{EBF1C752-EDD9-460B-AC14-F514F076C030}" destId="{16B9CC90-EA26-4582-B856-348724E5B422}" srcOrd="0" destOrd="0" presId="urn:microsoft.com/office/officeart/2005/8/layout/arrow4"/>
    <dgm:cxn modelId="{F1DEF68F-92C4-4412-B67C-B975B4FDC1FE}" type="presOf" srcId="{BBD13D83-EE0E-43D2-B119-758D9C978AD0}" destId="{9EE88C4B-8D9A-40B2-9299-AF18FC8FDA1B}" srcOrd="0" destOrd="0" presId="urn:microsoft.com/office/officeart/2005/8/layout/arrow4"/>
    <dgm:cxn modelId="{8D16A697-0801-4952-9C2F-B046F0698183}" srcId="{EBF1C752-EDD9-460B-AC14-F514F076C030}" destId="{26A31875-A175-49A0-A7E6-6B12392D0C5E}" srcOrd="1" destOrd="0" parTransId="{3D105E41-ECF4-4277-8A0F-5665CF9814C2}" sibTransId="{5016A78E-5CAA-473D-984A-B26D6873F798}"/>
    <dgm:cxn modelId="{3B121828-D591-4B4F-B1B5-A435EAB2FE22}" type="presParOf" srcId="{16B9CC90-EA26-4582-B856-348724E5B422}" destId="{F4D67F84-3FA3-4309-A8F2-326C151DB09F}" srcOrd="0" destOrd="0" presId="urn:microsoft.com/office/officeart/2005/8/layout/arrow4"/>
    <dgm:cxn modelId="{3D478C95-A945-4D22-A021-32B9358EA52D}" type="presParOf" srcId="{16B9CC90-EA26-4582-B856-348724E5B422}" destId="{9EE88C4B-8D9A-40B2-9299-AF18FC8FDA1B}" srcOrd="1" destOrd="0" presId="urn:microsoft.com/office/officeart/2005/8/layout/arrow4"/>
    <dgm:cxn modelId="{FB046F8D-7DB0-49B1-892E-12D155E44ACD}" type="presParOf" srcId="{16B9CC90-EA26-4582-B856-348724E5B422}" destId="{2AB20410-DC27-4C1D-9E79-DDC69086BB33}" srcOrd="2" destOrd="0" presId="urn:microsoft.com/office/officeart/2005/8/layout/arrow4"/>
    <dgm:cxn modelId="{FD202E47-1090-4A66-B105-62A8DE44714C}" type="presParOf" srcId="{16B9CC90-EA26-4582-B856-348724E5B422}" destId="{C9EB9ECC-0FF4-4671-9C20-8DE095AA223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AD1AA-5551-4B5B-AD79-5827F7CB381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FF9B50-6718-4228-A220-3EE9DAC86173}">
      <dgm:prSet phldrT="[Text]"/>
      <dgm:spPr/>
      <dgm:t>
        <a:bodyPr/>
        <a:lstStyle/>
        <a:p>
          <a:r>
            <a:rPr lang="en-US" dirty="0"/>
            <a:t>IRBNet</a:t>
          </a:r>
        </a:p>
      </dgm:t>
    </dgm:pt>
    <dgm:pt modelId="{64EA6D56-8DE6-49B8-95AB-D68859116328}" type="parTrans" cxnId="{6E961FB3-BC48-451D-BECE-90A2436FE5CB}">
      <dgm:prSet/>
      <dgm:spPr/>
      <dgm:t>
        <a:bodyPr/>
        <a:lstStyle/>
        <a:p>
          <a:endParaRPr lang="en-US"/>
        </a:p>
      </dgm:t>
    </dgm:pt>
    <dgm:pt modelId="{0AEFC59F-C891-4A85-B0A6-D13854D601F5}" type="sibTrans" cxnId="{6E961FB3-BC48-451D-BECE-90A2436FE5CB}">
      <dgm:prSet/>
      <dgm:spPr/>
      <dgm:t>
        <a:bodyPr/>
        <a:lstStyle/>
        <a:p>
          <a:endParaRPr lang="en-US"/>
        </a:p>
      </dgm:t>
    </dgm:pt>
    <dgm:pt modelId="{F0E00B14-6DBA-43E5-9DFE-C3802627DFE1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accent1"/>
              </a:solidFill>
            </a:rPr>
            <a:t> IRB Review</a:t>
          </a:r>
        </a:p>
      </dgm:t>
    </dgm:pt>
    <dgm:pt modelId="{819F335F-A256-4843-B0DA-6A2C767BD553}" type="parTrans" cxnId="{59709B00-E795-47A3-8DC6-DCF113D4DD86}">
      <dgm:prSet/>
      <dgm:spPr/>
      <dgm:t>
        <a:bodyPr/>
        <a:lstStyle/>
        <a:p>
          <a:endParaRPr lang="en-US"/>
        </a:p>
      </dgm:t>
    </dgm:pt>
    <dgm:pt modelId="{2FEDB5CB-4F1C-4A32-840C-687C1F74FDB1}" type="sibTrans" cxnId="{59709B00-E795-47A3-8DC6-DCF113D4DD86}">
      <dgm:prSet/>
      <dgm:spPr/>
      <dgm:t>
        <a:bodyPr/>
        <a:lstStyle/>
        <a:p>
          <a:endParaRPr lang="en-US"/>
        </a:p>
      </dgm:t>
    </dgm:pt>
    <dgm:pt modelId="{E2C9A0BD-2483-4383-A8D5-62CAE23ED4B8}">
      <dgm:prSet phldrT="[Text]"/>
      <dgm:spPr/>
      <dgm:t>
        <a:bodyPr/>
        <a:lstStyle/>
        <a:p>
          <a:r>
            <a:rPr lang="en-US" dirty="0"/>
            <a:t>eCOI</a:t>
          </a:r>
        </a:p>
      </dgm:t>
    </dgm:pt>
    <dgm:pt modelId="{D0F6443C-F391-430C-B267-FDE07B1F675A}" type="parTrans" cxnId="{06CA0AE6-C3A0-4FC3-A371-B2DE296E0389}">
      <dgm:prSet/>
      <dgm:spPr/>
      <dgm:t>
        <a:bodyPr/>
        <a:lstStyle/>
        <a:p>
          <a:endParaRPr lang="en-US"/>
        </a:p>
      </dgm:t>
    </dgm:pt>
    <dgm:pt modelId="{95921CB3-38E5-4D96-A832-C2AA9ABAF0DE}" type="sibTrans" cxnId="{06CA0AE6-C3A0-4FC3-A371-B2DE296E0389}">
      <dgm:prSet/>
      <dgm:spPr/>
      <dgm:t>
        <a:bodyPr/>
        <a:lstStyle/>
        <a:p>
          <a:endParaRPr lang="en-US"/>
        </a:p>
      </dgm:t>
    </dgm:pt>
    <dgm:pt modelId="{57E90F02-D13A-4A93-8447-27C78AEE0C48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accent1"/>
              </a:solidFill>
            </a:rPr>
            <a:t> COIC Review</a:t>
          </a:r>
        </a:p>
      </dgm:t>
    </dgm:pt>
    <dgm:pt modelId="{D9BE3E17-1E19-48FE-B0AD-A224E3549839}" type="parTrans" cxnId="{38101228-7570-48C6-98FD-6AA95E5724AE}">
      <dgm:prSet/>
      <dgm:spPr/>
      <dgm:t>
        <a:bodyPr/>
        <a:lstStyle/>
        <a:p>
          <a:endParaRPr lang="en-US"/>
        </a:p>
      </dgm:t>
    </dgm:pt>
    <dgm:pt modelId="{494FC3F0-1AA3-4F2E-B438-D2382639F49A}" type="sibTrans" cxnId="{38101228-7570-48C6-98FD-6AA95E5724AE}">
      <dgm:prSet/>
      <dgm:spPr/>
      <dgm:t>
        <a:bodyPr/>
        <a:lstStyle/>
        <a:p>
          <a:endParaRPr lang="en-US"/>
        </a:p>
      </dgm:t>
    </dgm:pt>
    <dgm:pt modelId="{FEC27B71-2383-43FB-94AA-AABD8BA0A2CC}" type="pres">
      <dgm:prSet presAssocID="{E7FAD1AA-5551-4B5B-AD79-5827F7CB38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CFAD1C-D81B-4FFF-BB00-557D7B3A9F83}" type="pres">
      <dgm:prSet presAssocID="{8FFF9B50-6718-4228-A220-3EE9DAC86173}" presName="linNode" presStyleCnt="0"/>
      <dgm:spPr/>
    </dgm:pt>
    <dgm:pt modelId="{336EF218-B337-40B3-BB1F-E84A27B49503}" type="pres">
      <dgm:prSet presAssocID="{8FFF9B50-6718-4228-A220-3EE9DAC8617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D0B3B-2DE3-4A6A-BD3A-3C05E1CE8FCB}" type="pres">
      <dgm:prSet presAssocID="{8FFF9B50-6718-4228-A220-3EE9DAC8617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73C32-7E21-4CB0-A723-81CF5AF61539}" type="pres">
      <dgm:prSet presAssocID="{0AEFC59F-C891-4A85-B0A6-D13854D601F5}" presName="spacing" presStyleCnt="0"/>
      <dgm:spPr/>
    </dgm:pt>
    <dgm:pt modelId="{EF9A633E-733B-4BD8-BFD2-1ACF1DD63B09}" type="pres">
      <dgm:prSet presAssocID="{E2C9A0BD-2483-4383-A8D5-62CAE23ED4B8}" presName="linNode" presStyleCnt="0"/>
      <dgm:spPr/>
    </dgm:pt>
    <dgm:pt modelId="{08EFBBC9-24DE-4117-ADD7-9485CCACB818}" type="pres">
      <dgm:prSet presAssocID="{E2C9A0BD-2483-4383-A8D5-62CAE23ED4B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0C86E-4631-4034-B11F-7A79FD548D41}" type="pres">
      <dgm:prSet presAssocID="{E2C9A0BD-2483-4383-A8D5-62CAE23ED4B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61FB3-BC48-451D-BECE-90A2436FE5CB}" srcId="{E7FAD1AA-5551-4B5B-AD79-5827F7CB3814}" destId="{8FFF9B50-6718-4228-A220-3EE9DAC86173}" srcOrd="0" destOrd="0" parTransId="{64EA6D56-8DE6-49B8-95AB-D68859116328}" sibTransId="{0AEFC59F-C891-4A85-B0A6-D13854D601F5}"/>
    <dgm:cxn modelId="{59709B00-E795-47A3-8DC6-DCF113D4DD86}" srcId="{8FFF9B50-6718-4228-A220-3EE9DAC86173}" destId="{F0E00B14-6DBA-43E5-9DFE-C3802627DFE1}" srcOrd="0" destOrd="0" parTransId="{819F335F-A256-4843-B0DA-6A2C767BD553}" sibTransId="{2FEDB5CB-4F1C-4A32-840C-687C1F74FDB1}"/>
    <dgm:cxn modelId="{ECFFB056-5FBB-4DFC-B269-0FA54E2402C0}" type="presOf" srcId="{E2C9A0BD-2483-4383-A8D5-62CAE23ED4B8}" destId="{08EFBBC9-24DE-4117-ADD7-9485CCACB818}" srcOrd="0" destOrd="0" presId="urn:microsoft.com/office/officeart/2005/8/layout/vList6"/>
    <dgm:cxn modelId="{BEB40640-8F84-49D0-A3E3-23FC5455AAC3}" type="presOf" srcId="{57E90F02-D13A-4A93-8447-27C78AEE0C48}" destId="{A0A0C86E-4631-4034-B11F-7A79FD548D41}" srcOrd="0" destOrd="0" presId="urn:microsoft.com/office/officeart/2005/8/layout/vList6"/>
    <dgm:cxn modelId="{06CA0AE6-C3A0-4FC3-A371-B2DE296E0389}" srcId="{E7FAD1AA-5551-4B5B-AD79-5827F7CB3814}" destId="{E2C9A0BD-2483-4383-A8D5-62CAE23ED4B8}" srcOrd="1" destOrd="0" parTransId="{D0F6443C-F391-430C-B267-FDE07B1F675A}" sibTransId="{95921CB3-38E5-4D96-A832-C2AA9ABAF0DE}"/>
    <dgm:cxn modelId="{592FCF44-7135-418D-B98E-BD6B9C66BFC2}" type="presOf" srcId="{E7FAD1AA-5551-4B5B-AD79-5827F7CB3814}" destId="{FEC27B71-2383-43FB-94AA-AABD8BA0A2CC}" srcOrd="0" destOrd="0" presId="urn:microsoft.com/office/officeart/2005/8/layout/vList6"/>
    <dgm:cxn modelId="{38101228-7570-48C6-98FD-6AA95E5724AE}" srcId="{E2C9A0BD-2483-4383-A8D5-62CAE23ED4B8}" destId="{57E90F02-D13A-4A93-8447-27C78AEE0C48}" srcOrd="0" destOrd="0" parTransId="{D9BE3E17-1E19-48FE-B0AD-A224E3549839}" sibTransId="{494FC3F0-1AA3-4F2E-B438-D2382639F49A}"/>
    <dgm:cxn modelId="{09464E6D-A130-4471-A6AC-DC2DC088254A}" type="presOf" srcId="{F0E00B14-6DBA-43E5-9DFE-C3802627DFE1}" destId="{130D0B3B-2DE3-4A6A-BD3A-3C05E1CE8FCB}" srcOrd="0" destOrd="0" presId="urn:microsoft.com/office/officeart/2005/8/layout/vList6"/>
    <dgm:cxn modelId="{4F3D145F-E6FC-400A-8A29-D34E752DDA4D}" type="presOf" srcId="{8FFF9B50-6718-4228-A220-3EE9DAC86173}" destId="{336EF218-B337-40B3-BB1F-E84A27B49503}" srcOrd="0" destOrd="0" presId="urn:microsoft.com/office/officeart/2005/8/layout/vList6"/>
    <dgm:cxn modelId="{C6610963-E4C2-49C9-B76D-7FB5499E44DF}" type="presParOf" srcId="{FEC27B71-2383-43FB-94AA-AABD8BA0A2CC}" destId="{2CCFAD1C-D81B-4FFF-BB00-557D7B3A9F83}" srcOrd="0" destOrd="0" presId="urn:microsoft.com/office/officeart/2005/8/layout/vList6"/>
    <dgm:cxn modelId="{ED16758F-F747-4DD1-9135-64A7E4F53B64}" type="presParOf" srcId="{2CCFAD1C-D81B-4FFF-BB00-557D7B3A9F83}" destId="{336EF218-B337-40B3-BB1F-E84A27B49503}" srcOrd="0" destOrd="0" presId="urn:microsoft.com/office/officeart/2005/8/layout/vList6"/>
    <dgm:cxn modelId="{B112E942-2B7B-47E4-AE4E-271EB90E5307}" type="presParOf" srcId="{2CCFAD1C-D81B-4FFF-BB00-557D7B3A9F83}" destId="{130D0B3B-2DE3-4A6A-BD3A-3C05E1CE8FCB}" srcOrd="1" destOrd="0" presId="urn:microsoft.com/office/officeart/2005/8/layout/vList6"/>
    <dgm:cxn modelId="{105000A3-CB40-4BEF-BCF6-50E84AF75DB7}" type="presParOf" srcId="{FEC27B71-2383-43FB-94AA-AABD8BA0A2CC}" destId="{9CC73C32-7E21-4CB0-A723-81CF5AF61539}" srcOrd="1" destOrd="0" presId="urn:microsoft.com/office/officeart/2005/8/layout/vList6"/>
    <dgm:cxn modelId="{A3C5F434-48B7-43EA-A125-9373A8CBB04D}" type="presParOf" srcId="{FEC27B71-2383-43FB-94AA-AABD8BA0A2CC}" destId="{EF9A633E-733B-4BD8-BFD2-1ACF1DD63B09}" srcOrd="2" destOrd="0" presId="urn:microsoft.com/office/officeart/2005/8/layout/vList6"/>
    <dgm:cxn modelId="{D1918698-DA61-40D1-BC64-A542EAE37B93}" type="presParOf" srcId="{EF9A633E-733B-4BD8-BFD2-1ACF1DD63B09}" destId="{08EFBBC9-24DE-4117-ADD7-9485CCACB818}" srcOrd="0" destOrd="0" presId="urn:microsoft.com/office/officeart/2005/8/layout/vList6"/>
    <dgm:cxn modelId="{D26F04F1-66C8-4E45-A17C-21A1BA874F55}" type="presParOf" srcId="{EF9A633E-733B-4BD8-BFD2-1ACF1DD63B09}" destId="{A0A0C86E-4631-4034-B11F-7A79FD548D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8145B-F341-4CD8-826A-FAF9E4A829B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F89C2D3D-9791-4F0F-826A-097E21AC84C9}">
      <dgm:prSet phldrT="[Text]"/>
      <dgm:spPr/>
      <dgm:t>
        <a:bodyPr/>
        <a:lstStyle/>
        <a:p>
          <a:r>
            <a:rPr lang="en-US" dirty="0"/>
            <a:t>IRB Management Plan</a:t>
          </a:r>
        </a:p>
      </dgm:t>
    </dgm:pt>
    <dgm:pt modelId="{F88AFE46-36CF-4B2A-87D3-A4858C05C405}" type="parTrans" cxnId="{F65A1708-E2FC-4EEA-A2C1-0CF82C0D74B3}">
      <dgm:prSet/>
      <dgm:spPr/>
      <dgm:t>
        <a:bodyPr/>
        <a:lstStyle/>
        <a:p>
          <a:endParaRPr lang="en-US"/>
        </a:p>
      </dgm:t>
    </dgm:pt>
    <dgm:pt modelId="{2A3DED28-1D5D-4513-A889-351ECB6F3622}" type="sibTrans" cxnId="{F65A1708-E2FC-4EEA-A2C1-0CF82C0D74B3}">
      <dgm:prSet/>
      <dgm:spPr/>
      <dgm:t>
        <a:bodyPr/>
        <a:lstStyle/>
        <a:p>
          <a:endParaRPr lang="en-US"/>
        </a:p>
      </dgm:t>
    </dgm:pt>
    <dgm:pt modelId="{AB12CC85-E144-4E9F-AEA9-F053D625D136}">
      <dgm:prSet phldrT="[Text]"/>
      <dgm:spPr/>
      <dgm:t>
        <a:bodyPr/>
        <a:lstStyle/>
        <a:p>
          <a:r>
            <a:rPr lang="en-US" dirty="0"/>
            <a:t>COIC Management Plan</a:t>
          </a:r>
        </a:p>
      </dgm:t>
    </dgm:pt>
    <dgm:pt modelId="{1F326EF5-9A67-46ED-B42B-758CC107D692}" type="parTrans" cxnId="{58EC4F3A-8DD2-4FCF-BC0C-117A532FCA8C}">
      <dgm:prSet/>
      <dgm:spPr/>
      <dgm:t>
        <a:bodyPr/>
        <a:lstStyle/>
        <a:p>
          <a:endParaRPr lang="en-US"/>
        </a:p>
      </dgm:t>
    </dgm:pt>
    <dgm:pt modelId="{F6E67086-FBC0-43BE-9E58-01E512E139EE}" type="sibTrans" cxnId="{58EC4F3A-8DD2-4FCF-BC0C-117A532FCA8C}">
      <dgm:prSet/>
      <dgm:spPr/>
      <dgm:t>
        <a:bodyPr/>
        <a:lstStyle/>
        <a:p>
          <a:endParaRPr lang="en-US"/>
        </a:p>
      </dgm:t>
    </dgm:pt>
    <dgm:pt modelId="{A24E2A49-7BF0-4CE3-9F68-D4184AA50CD6}" type="pres">
      <dgm:prSet presAssocID="{18C8145B-F341-4CD8-826A-FAF9E4A829B7}" presName="compositeShape" presStyleCnt="0">
        <dgm:presLayoutVars>
          <dgm:chMax val="7"/>
          <dgm:dir/>
          <dgm:resizeHandles val="exact"/>
        </dgm:presLayoutVars>
      </dgm:prSet>
      <dgm:spPr/>
    </dgm:pt>
    <dgm:pt modelId="{76A7F771-38C2-4390-B4EC-76CBBD849C62}" type="pres">
      <dgm:prSet presAssocID="{F89C2D3D-9791-4F0F-826A-097E21AC84C9}" presName="circ1" presStyleLbl="vennNode1" presStyleIdx="0" presStyleCnt="2"/>
      <dgm:spPr/>
      <dgm:t>
        <a:bodyPr/>
        <a:lstStyle/>
        <a:p>
          <a:endParaRPr lang="en-US"/>
        </a:p>
      </dgm:t>
    </dgm:pt>
    <dgm:pt modelId="{59A07AFA-5F85-4FEC-8792-FA26B9BF24A3}" type="pres">
      <dgm:prSet presAssocID="{F89C2D3D-9791-4F0F-826A-097E21AC84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22298-BDCC-4A74-A189-C6E2423C5D7A}" type="pres">
      <dgm:prSet presAssocID="{AB12CC85-E144-4E9F-AEA9-F053D625D136}" presName="circ2" presStyleLbl="vennNode1" presStyleIdx="1" presStyleCnt="2"/>
      <dgm:spPr/>
      <dgm:t>
        <a:bodyPr/>
        <a:lstStyle/>
        <a:p>
          <a:endParaRPr lang="en-US"/>
        </a:p>
      </dgm:t>
    </dgm:pt>
    <dgm:pt modelId="{96C92D3B-D89C-48CF-9F2B-D116205EA880}" type="pres">
      <dgm:prSet presAssocID="{AB12CC85-E144-4E9F-AEA9-F053D625D1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A1708-E2FC-4EEA-A2C1-0CF82C0D74B3}" srcId="{18C8145B-F341-4CD8-826A-FAF9E4A829B7}" destId="{F89C2D3D-9791-4F0F-826A-097E21AC84C9}" srcOrd="0" destOrd="0" parTransId="{F88AFE46-36CF-4B2A-87D3-A4858C05C405}" sibTransId="{2A3DED28-1D5D-4513-A889-351ECB6F3622}"/>
    <dgm:cxn modelId="{6D95B8FB-D79D-44B1-8C3E-191AB721FA58}" type="presOf" srcId="{F89C2D3D-9791-4F0F-826A-097E21AC84C9}" destId="{76A7F771-38C2-4390-B4EC-76CBBD849C62}" srcOrd="0" destOrd="0" presId="urn:microsoft.com/office/officeart/2005/8/layout/venn1"/>
    <dgm:cxn modelId="{9BE5C6C7-CE7D-4C14-A689-B834CC04F90A}" type="presOf" srcId="{F89C2D3D-9791-4F0F-826A-097E21AC84C9}" destId="{59A07AFA-5F85-4FEC-8792-FA26B9BF24A3}" srcOrd="1" destOrd="0" presId="urn:microsoft.com/office/officeart/2005/8/layout/venn1"/>
    <dgm:cxn modelId="{CF5B9383-87C9-4012-8904-C519D3030CB3}" type="presOf" srcId="{AB12CC85-E144-4E9F-AEA9-F053D625D136}" destId="{B5822298-BDCC-4A74-A189-C6E2423C5D7A}" srcOrd="0" destOrd="0" presId="urn:microsoft.com/office/officeart/2005/8/layout/venn1"/>
    <dgm:cxn modelId="{58EC4F3A-8DD2-4FCF-BC0C-117A532FCA8C}" srcId="{18C8145B-F341-4CD8-826A-FAF9E4A829B7}" destId="{AB12CC85-E144-4E9F-AEA9-F053D625D136}" srcOrd="1" destOrd="0" parTransId="{1F326EF5-9A67-46ED-B42B-758CC107D692}" sibTransId="{F6E67086-FBC0-43BE-9E58-01E512E139EE}"/>
    <dgm:cxn modelId="{17849B8B-F880-449B-BB6F-2A9921DFF629}" type="presOf" srcId="{AB12CC85-E144-4E9F-AEA9-F053D625D136}" destId="{96C92D3B-D89C-48CF-9F2B-D116205EA880}" srcOrd="1" destOrd="0" presId="urn:microsoft.com/office/officeart/2005/8/layout/venn1"/>
    <dgm:cxn modelId="{3A0F3FD4-14AD-4DD8-87CB-98C1BD38DDB8}" type="presOf" srcId="{18C8145B-F341-4CD8-826A-FAF9E4A829B7}" destId="{A24E2A49-7BF0-4CE3-9F68-D4184AA50CD6}" srcOrd="0" destOrd="0" presId="urn:microsoft.com/office/officeart/2005/8/layout/venn1"/>
    <dgm:cxn modelId="{9BDC4E01-4F6C-4598-8881-8A3A03714D79}" type="presParOf" srcId="{A24E2A49-7BF0-4CE3-9F68-D4184AA50CD6}" destId="{76A7F771-38C2-4390-B4EC-76CBBD849C62}" srcOrd="0" destOrd="0" presId="urn:microsoft.com/office/officeart/2005/8/layout/venn1"/>
    <dgm:cxn modelId="{5287F7D3-5557-40FF-8421-0151F559E5A6}" type="presParOf" srcId="{A24E2A49-7BF0-4CE3-9F68-D4184AA50CD6}" destId="{59A07AFA-5F85-4FEC-8792-FA26B9BF24A3}" srcOrd="1" destOrd="0" presId="urn:microsoft.com/office/officeart/2005/8/layout/venn1"/>
    <dgm:cxn modelId="{B16FF5A7-2130-433B-BD0B-40EF8EBDE0E6}" type="presParOf" srcId="{A24E2A49-7BF0-4CE3-9F68-D4184AA50CD6}" destId="{B5822298-BDCC-4A74-A189-C6E2423C5D7A}" srcOrd="2" destOrd="0" presId="urn:microsoft.com/office/officeart/2005/8/layout/venn1"/>
    <dgm:cxn modelId="{564FFEC1-65B2-41B3-9B28-28351E992239}" type="presParOf" srcId="{A24E2A49-7BF0-4CE3-9F68-D4184AA50CD6}" destId="{96C92D3B-D89C-48CF-9F2B-D116205EA88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4410B-C6B5-4E34-8E66-87EC5C31BCC1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2A40B8B2-8965-48E2-803E-B7172BFDD04A}">
      <dgm:prSet phldrT="[Text]"/>
      <dgm:spPr/>
      <dgm:t>
        <a:bodyPr/>
        <a:lstStyle/>
        <a:p>
          <a:r>
            <a:rPr lang="en-US" dirty="0"/>
            <a:t>HRP-055</a:t>
          </a:r>
        </a:p>
        <a:p>
          <a:r>
            <a:rPr lang="en-US" dirty="0"/>
            <a:t>Update</a:t>
          </a:r>
        </a:p>
      </dgm:t>
    </dgm:pt>
    <dgm:pt modelId="{4EFFA836-E0E1-4D80-AE87-7F6F7530732C}" type="parTrans" cxnId="{0257E610-E056-4AFA-808A-FB5CF63D6F5D}">
      <dgm:prSet/>
      <dgm:spPr/>
      <dgm:t>
        <a:bodyPr/>
        <a:lstStyle/>
        <a:p>
          <a:endParaRPr lang="en-US"/>
        </a:p>
      </dgm:t>
    </dgm:pt>
    <dgm:pt modelId="{B81967F5-8258-44D0-98EB-0279FD0CE56F}" type="sibTrans" cxnId="{0257E610-E056-4AFA-808A-FB5CF63D6F5D}">
      <dgm:prSet/>
      <dgm:spPr/>
      <dgm:t>
        <a:bodyPr/>
        <a:lstStyle/>
        <a:p>
          <a:endParaRPr lang="en-US"/>
        </a:p>
      </dgm:t>
    </dgm:pt>
    <dgm:pt modelId="{DB59D340-9BA2-4163-AA1A-9487716552E0}">
      <dgm:prSet phldrT="[Text]"/>
      <dgm:spPr/>
      <dgm:t>
        <a:bodyPr/>
        <a:lstStyle/>
        <a:p>
          <a:r>
            <a:rPr lang="en-US" dirty="0"/>
            <a:t>PPM 230-05</a:t>
          </a:r>
        </a:p>
        <a:p>
          <a:r>
            <a:rPr lang="en-US" dirty="0"/>
            <a:t>Update</a:t>
          </a:r>
        </a:p>
      </dgm:t>
    </dgm:pt>
    <dgm:pt modelId="{CB755214-5944-43C9-9357-C8718B9CE2B2}" type="parTrans" cxnId="{5949DDEE-5983-4612-9D6D-86C02D81DFFD}">
      <dgm:prSet/>
      <dgm:spPr/>
      <dgm:t>
        <a:bodyPr/>
        <a:lstStyle/>
        <a:p>
          <a:endParaRPr lang="en-US"/>
        </a:p>
      </dgm:t>
    </dgm:pt>
    <dgm:pt modelId="{C6867835-31C5-4578-8781-219BFE807656}" type="sibTrans" cxnId="{5949DDEE-5983-4612-9D6D-86C02D81DFFD}">
      <dgm:prSet/>
      <dgm:spPr/>
      <dgm:t>
        <a:bodyPr/>
        <a:lstStyle/>
        <a:p>
          <a:endParaRPr lang="en-US"/>
        </a:p>
      </dgm:t>
    </dgm:pt>
    <dgm:pt modelId="{3370FC64-AC6E-45A4-BB9C-3C2CE58B1828}">
      <dgm:prSet phldrT="[Text]"/>
      <dgm:spPr/>
      <dgm:t>
        <a:bodyPr/>
        <a:lstStyle/>
        <a:p>
          <a:r>
            <a:rPr lang="en-US" dirty="0"/>
            <a:t>COIC SOP</a:t>
          </a:r>
        </a:p>
        <a:p>
          <a:r>
            <a:rPr lang="en-US" dirty="0"/>
            <a:t>*New*</a:t>
          </a:r>
        </a:p>
      </dgm:t>
    </dgm:pt>
    <dgm:pt modelId="{D877964E-FFAD-4AC6-9B47-6C52BEC906F2}" type="parTrans" cxnId="{25FFBA64-ADCE-4D3C-9CF2-BDC88DA0FD36}">
      <dgm:prSet/>
      <dgm:spPr/>
      <dgm:t>
        <a:bodyPr/>
        <a:lstStyle/>
        <a:p>
          <a:endParaRPr lang="en-US"/>
        </a:p>
      </dgm:t>
    </dgm:pt>
    <dgm:pt modelId="{A9437351-93F6-4D2E-8E54-AE026695A3A0}" type="sibTrans" cxnId="{25FFBA64-ADCE-4D3C-9CF2-BDC88DA0FD36}">
      <dgm:prSet/>
      <dgm:spPr/>
      <dgm:t>
        <a:bodyPr/>
        <a:lstStyle/>
        <a:p>
          <a:endParaRPr lang="en-US"/>
        </a:p>
      </dgm:t>
    </dgm:pt>
    <dgm:pt modelId="{5F3ECC2D-8A2A-44D5-A319-2755ABE50EC0}" type="pres">
      <dgm:prSet presAssocID="{5824410B-C6B5-4E34-8E66-87EC5C31BCC1}" presName="Name0" presStyleCnt="0">
        <dgm:presLayoutVars>
          <dgm:dir/>
          <dgm:resizeHandles val="exact"/>
        </dgm:presLayoutVars>
      </dgm:prSet>
      <dgm:spPr/>
    </dgm:pt>
    <dgm:pt modelId="{E81D068F-D548-4072-9E6E-DBD416075812}" type="pres">
      <dgm:prSet presAssocID="{2A40B8B2-8965-48E2-803E-B7172BFDD04A}" presName="composite" presStyleCnt="0"/>
      <dgm:spPr/>
    </dgm:pt>
    <dgm:pt modelId="{84D72A28-EA26-4E5C-92E4-C99780368516}" type="pres">
      <dgm:prSet presAssocID="{2A40B8B2-8965-48E2-803E-B7172BFDD04A}" presName="bgChev" presStyleLbl="node1" presStyleIdx="0" presStyleCnt="3"/>
      <dgm:spPr/>
    </dgm:pt>
    <dgm:pt modelId="{7C9D7321-3712-4B7B-9795-B6C443C8F45F}" type="pres">
      <dgm:prSet presAssocID="{2A40B8B2-8965-48E2-803E-B7172BFDD04A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A6105-D14F-4287-9307-29F54A7C5E54}" type="pres">
      <dgm:prSet presAssocID="{B81967F5-8258-44D0-98EB-0279FD0CE56F}" presName="compositeSpace" presStyleCnt="0"/>
      <dgm:spPr/>
    </dgm:pt>
    <dgm:pt modelId="{5FC30E43-5696-4040-91C9-BA4B0BF63D5F}" type="pres">
      <dgm:prSet presAssocID="{DB59D340-9BA2-4163-AA1A-9487716552E0}" presName="composite" presStyleCnt="0"/>
      <dgm:spPr/>
    </dgm:pt>
    <dgm:pt modelId="{734263FC-E2B2-4C99-80C6-5ADDBD3A4AD1}" type="pres">
      <dgm:prSet presAssocID="{DB59D340-9BA2-4163-AA1A-9487716552E0}" presName="bgChev" presStyleLbl="node1" presStyleIdx="1" presStyleCnt="3"/>
      <dgm:spPr/>
    </dgm:pt>
    <dgm:pt modelId="{9C126CDF-AA6F-488C-80AE-84D503B13530}" type="pres">
      <dgm:prSet presAssocID="{DB59D340-9BA2-4163-AA1A-9487716552E0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37F52-10B4-45E8-9F96-71FD5E7FD49A}" type="pres">
      <dgm:prSet presAssocID="{C6867835-31C5-4578-8781-219BFE807656}" presName="compositeSpace" presStyleCnt="0"/>
      <dgm:spPr/>
    </dgm:pt>
    <dgm:pt modelId="{0BA9E3DE-B713-448D-A469-3B246BF26C57}" type="pres">
      <dgm:prSet presAssocID="{3370FC64-AC6E-45A4-BB9C-3C2CE58B1828}" presName="composite" presStyleCnt="0"/>
      <dgm:spPr/>
    </dgm:pt>
    <dgm:pt modelId="{059348B2-9D77-4165-B06E-7B040600C4EA}" type="pres">
      <dgm:prSet presAssocID="{3370FC64-AC6E-45A4-BB9C-3C2CE58B1828}" presName="bgChev" presStyleLbl="node1" presStyleIdx="2" presStyleCnt="3"/>
      <dgm:spPr/>
    </dgm:pt>
    <dgm:pt modelId="{BF5E649C-933D-4E86-BB13-F34445C34D8B}" type="pres">
      <dgm:prSet presAssocID="{3370FC64-AC6E-45A4-BB9C-3C2CE58B1828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AF71A-1DBD-4E40-824C-2F81DB70A444}" type="presOf" srcId="{DB59D340-9BA2-4163-AA1A-9487716552E0}" destId="{9C126CDF-AA6F-488C-80AE-84D503B13530}" srcOrd="0" destOrd="0" presId="urn:microsoft.com/office/officeart/2005/8/layout/chevronAccent+Icon"/>
    <dgm:cxn modelId="{0257E610-E056-4AFA-808A-FB5CF63D6F5D}" srcId="{5824410B-C6B5-4E34-8E66-87EC5C31BCC1}" destId="{2A40B8B2-8965-48E2-803E-B7172BFDD04A}" srcOrd="0" destOrd="0" parTransId="{4EFFA836-E0E1-4D80-AE87-7F6F7530732C}" sibTransId="{B81967F5-8258-44D0-98EB-0279FD0CE56F}"/>
    <dgm:cxn modelId="{5949DDEE-5983-4612-9D6D-86C02D81DFFD}" srcId="{5824410B-C6B5-4E34-8E66-87EC5C31BCC1}" destId="{DB59D340-9BA2-4163-AA1A-9487716552E0}" srcOrd="1" destOrd="0" parTransId="{CB755214-5944-43C9-9357-C8718B9CE2B2}" sibTransId="{C6867835-31C5-4578-8781-219BFE807656}"/>
    <dgm:cxn modelId="{9938DDE5-3534-494C-B2A8-13258E00A985}" type="presOf" srcId="{2A40B8B2-8965-48E2-803E-B7172BFDD04A}" destId="{7C9D7321-3712-4B7B-9795-B6C443C8F45F}" srcOrd="0" destOrd="0" presId="urn:microsoft.com/office/officeart/2005/8/layout/chevronAccent+Icon"/>
    <dgm:cxn modelId="{270FD6FC-8DD7-44FF-8254-D83D2F1E9341}" type="presOf" srcId="{5824410B-C6B5-4E34-8E66-87EC5C31BCC1}" destId="{5F3ECC2D-8A2A-44D5-A319-2755ABE50EC0}" srcOrd="0" destOrd="0" presId="urn:microsoft.com/office/officeart/2005/8/layout/chevronAccent+Icon"/>
    <dgm:cxn modelId="{25FFBA64-ADCE-4D3C-9CF2-BDC88DA0FD36}" srcId="{5824410B-C6B5-4E34-8E66-87EC5C31BCC1}" destId="{3370FC64-AC6E-45A4-BB9C-3C2CE58B1828}" srcOrd="2" destOrd="0" parTransId="{D877964E-FFAD-4AC6-9B47-6C52BEC906F2}" sibTransId="{A9437351-93F6-4D2E-8E54-AE026695A3A0}"/>
    <dgm:cxn modelId="{3413D9AE-0130-4CBD-A253-BC94D6743A39}" type="presOf" srcId="{3370FC64-AC6E-45A4-BB9C-3C2CE58B1828}" destId="{BF5E649C-933D-4E86-BB13-F34445C34D8B}" srcOrd="0" destOrd="0" presId="urn:microsoft.com/office/officeart/2005/8/layout/chevronAccent+Icon"/>
    <dgm:cxn modelId="{8A326031-4E43-4722-A694-78DF9021CB05}" type="presParOf" srcId="{5F3ECC2D-8A2A-44D5-A319-2755ABE50EC0}" destId="{E81D068F-D548-4072-9E6E-DBD416075812}" srcOrd="0" destOrd="0" presId="urn:microsoft.com/office/officeart/2005/8/layout/chevronAccent+Icon"/>
    <dgm:cxn modelId="{BEA4F68B-8A69-4784-A4D9-A25EA9A2E725}" type="presParOf" srcId="{E81D068F-D548-4072-9E6E-DBD416075812}" destId="{84D72A28-EA26-4E5C-92E4-C99780368516}" srcOrd="0" destOrd="0" presId="urn:microsoft.com/office/officeart/2005/8/layout/chevronAccent+Icon"/>
    <dgm:cxn modelId="{7D301FCA-F124-4402-A5F7-8ECB45E3F819}" type="presParOf" srcId="{E81D068F-D548-4072-9E6E-DBD416075812}" destId="{7C9D7321-3712-4B7B-9795-B6C443C8F45F}" srcOrd="1" destOrd="0" presId="urn:microsoft.com/office/officeart/2005/8/layout/chevronAccent+Icon"/>
    <dgm:cxn modelId="{F534EF3D-0503-43CE-9B55-685EBCAE4605}" type="presParOf" srcId="{5F3ECC2D-8A2A-44D5-A319-2755ABE50EC0}" destId="{8B3A6105-D14F-4287-9307-29F54A7C5E54}" srcOrd="1" destOrd="0" presId="urn:microsoft.com/office/officeart/2005/8/layout/chevronAccent+Icon"/>
    <dgm:cxn modelId="{058C010C-FDB8-41C0-9D7F-90D8CA205978}" type="presParOf" srcId="{5F3ECC2D-8A2A-44D5-A319-2755ABE50EC0}" destId="{5FC30E43-5696-4040-91C9-BA4B0BF63D5F}" srcOrd="2" destOrd="0" presId="urn:microsoft.com/office/officeart/2005/8/layout/chevronAccent+Icon"/>
    <dgm:cxn modelId="{41C9C7EA-1F25-4E59-9617-0645367E5725}" type="presParOf" srcId="{5FC30E43-5696-4040-91C9-BA4B0BF63D5F}" destId="{734263FC-E2B2-4C99-80C6-5ADDBD3A4AD1}" srcOrd="0" destOrd="0" presId="urn:microsoft.com/office/officeart/2005/8/layout/chevronAccent+Icon"/>
    <dgm:cxn modelId="{4CC8DD49-D558-445C-8985-DAE182AEC07E}" type="presParOf" srcId="{5FC30E43-5696-4040-91C9-BA4B0BF63D5F}" destId="{9C126CDF-AA6F-488C-80AE-84D503B13530}" srcOrd="1" destOrd="0" presId="urn:microsoft.com/office/officeart/2005/8/layout/chevronAccent+Icon"/>
    <dgm:cxn modelId="{BFA710B5-240A-47BA-88D7-CEA825B798A4}" type="presParOf" srcId="{5F3ECC2D-8A2A-44D5-A319-2755ABE50EC0}" destId="{0B037F52-10B4-45E8-9F96-71FD5E7FD49A}" srcOrd="3" destOrd="0" presId="urn:microsoft.com/office/officeart/2005/8/layout/chevronAccent+Icon"/>
    <dgm:cxn modelId="{DD890B03-E6E1-40C2-A789-8F5C889D3829}" type="presParOf" srcId="{5F3ECC2D-8A2A-44D5-A319-2755ABE50EC0}" destId="{0BA9E3DE-B713-448D-A469-3B246BF26C57}" srcOrd="4" destOrd="0" presId="urn:microsoft.com/office/officeart/2005/8/layout/chevronAccent+Icon"/>
    <dgm:cxn modelId="{DBA89CA9-74EE-42CA-BCA3-52002DEEAA3C}" type="presParOf" srcId="{0BA9E3DE-B713-448D-A469-3B246BF26C57}" destId="{059348B2-9D77-4165-B06E-7B040600C4EA}" srcOrd="0" destOrd="0" presId="urn:microsoft.com/office/officeart/2005/8/layout/chevronAccent+Icon"/>
    <dgm:cxn modelId="{C0246560-9E6F-4900-8495-AAD8F4AA8127}" type="presParOf" srcId="{0BA9E3DE-B713-448D-A469-3B246BF26C57}" destId="{BF5E649C-933D-4E86-BB13-F34445C34D8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67F84-3FA3-4309-A8F2-326C151DB09F}">
      <dsp:nvSpPr>
        <dsp:cNvPr id="0" name=""/>
        <dsp:cNvSpPr/>
      </dsp:nvSpPr>
      <dsp:spPr>
        <a:xfrm>
          <a:off x="522310" y="0"/>
          <a:ext cx="2693416" cy="202006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88C4B-8D9A-40B2-9299-AF18FC8FDA1B}">
      <dsp:nvSpPr>
        <dsp:cNvPr id="0" name=""/>
        <dsp:cNvSpPr/>
      </dsp:nvSpPr>
      <dsp:spPr>
        <a:xfrm>
          <a:off x="3296528" y="0"/>
          <a:ext cx="5888736" cy="202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0" rIns="419608" bIns="419608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COIC Thresholds</a:t>
          </a:r>
        </a:p>
      </dsp:txBody>
      <dsp:txXfrm>
        <a:off x="3296528" y="0"/>
        <a:ext cx="5888736" cy="2020062"/>
      </dsp:txXfrm>
    </dsp:sp>
    <dsp:sp modelId="{2AB20410-DC27-4C1D-9E79-DDC69086BB33}">
      <dsp:nvSpPr>
        <dsp:cNvPr id="0" name=""/>
        <dsp:cNvSpPr/>
      </dsp:nvSpPr>
      <dsp:spPr>
        <a:xfrm>
          <a:off x="1330335" y="2188400"/>
          <a:ext cx="2693416" cy="2020062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B9ECC-0FF4-4671-9C20-8DE095AA223F}">
      <dsp:nvSpPr>
        <dsp:cNvPr id="0" name=""/>
        <dsp:cNvSpPr/>
      </dsp:nvSpPr>
      <dsp:spPr>
        <a:xfrm>
          <a:off x="4104553" y="2188400"/>
          <a:ext cx="5888736" cy="202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0" rIns="419608" bIns="419608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IRB Thresholds</a:t>
          </a:r>
        </a:p>
      </dsp:txBody>
      <dsp:txXfrm>
        <a:off x="4104553" y="2188400"/>
        <a:ext cx="5888736" cy="202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D0B3B-2DE3-4A6A-BD3A-3C05E1CE8FCB}">
      <dsp:nvSpPr>
        <dsp:cNvPr id="0" name=""/>
        <dsp:cNvSpPr/>
      </dsp:nvSpPr>
      <dsp:spPr>
        <a:xfrm>
          <a:off x="4206240" y="513"/>
          <a:ext cx="6309360" cy="20035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>
              <a:solidFill>
                <a:schemeClr val="accent1"/>
              </a:solidFill>
            </a:rPr>
            <a:t> IRB Review</a:t>
          </a:r>
        </a:p>
      </dsp:txBody>
      <dsp:txXfrm>
        <a:off x="4206240" y="250956"/>
        <a:ext cx="5558033" cy="1502655"/>
      </dsp:txXfrm>
    </dsp:sp>
    <dsp:sp modelId="{336EF218-B337-40B3-BB1F-E84A27B49503}">
      <dsp:nvSpPr>
        <dsp:cNvPr id="0" name=""/>
        <dsp:cNvSpPr/>
      </dsp:nvSpPr>
      <dsp:spPr>
        <a:xfrm>
          <a:off x="0" y="513"/>
          <a:ext cx="4206240" cy="2003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IRBNet</a:t>
          </a:r>
        </a:p>
      </dsp:txBody>
      <dsp:txXfrm>
        <a:off x="97805" y="98318"/>
        <a:ext cx="4010630" cy="1807930"/>
      </dsp:txXfrm>
    </dsp:sp>
    <dsp:sp modelId="{A0A0C86E-4631-4034-B11F-7A79FD548D41}">
      <dsp:nvSpPr>
        <dsp:cNvPr id="0" name=""/>
        <dsp:cNvSpPr/>
      </dsp:nvSpPr>
      <dsp:spPr>
        <a:xfrm>
          <a:off x="4206240" y="2204408"/>
          <a:ext cx="6309360" cy="20035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>
              <a:solidFill>
                <a:schemeClr val="accent1"/>
              </a:solidFill>
            </a:rPr>
            <a:t> COIC Review</a:t>
          </a:r>
        </a:p>
      </dsp:txBody>
      <dsp:txXfrm>
        <a:off x="4206240" y="2454851"/>
        <a:ext cx="5558033" cy="1502655"/>
      </dsp:txXfrm>
    </dsp:sp>
    <dsp:sp modelId="{08EFBBC9-24DE-4117-ADD7-9485CCACB818}">
      <dsp:nvSpPr>
        <dsp:cNvPr id="0" name=""/>
        <dsp:cNvSpPr/>
      </dsp:nvSpPr>
      <dsp:spPr>
        <a:xfrm>
          <a:off x="0" y="2204408"/>
          <a:ext cx="4206240" cy="2003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eCOI</a:t>
          </a:r>
        </a:p>
      </dsp:txBody>
      <dsp:txXfrm>
        <a:off x="97805" y="2302213"/>
        <a:ext cx="4010630" cy="1807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7F771-38C2-4390-B4EC-76CBBD849C62}">
      <dsp:nvSpPr>
        <dsp:cNvPr id="0" name=""/>
        <dsp:cNvSpPr/>
      </dsp:nvSpPr>
      <dsp:spPr>
        <a:xfrm>
          <a:off x="1656702" y="11447"/>
          <a:ext cx="4185568" cy="41855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IRB Management Plan</a:t>
          </a:r>
        </a:p>
      </dsp:txBody>
      <dsp:txXfrm>
        <a:off x="2241173" y="505015"/>
        <a:ext cx="2413301" cy="3198431"/>
      </dsp:txXfrm>
    </dsp:sp>
    <dsp:sp modelId="{B5822298-BDCC-4A74-A189-C6E2423C5D7A}">
      <dsp:nvSpPr>
        <dsp:cNvPr id="0" name=""/>
        <dsp:cNvSpPr/>
      </dsp:nvSpPr>
      <dsp:spPr>
        <a:xfrm>
          <a:off x="4673328" y="11447"/>
          <a:ext cx="4185568" cy="41855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COIC Management Plan</a:t>
          </a:r>
        </a:p>
      </dsp:txBody>
      <dsp:txXfrm>
        <a:off x="5861125" y="505015"/>
        <a:ext cx="2413301" cy="3198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2A28-EA26-4E5C-92E4-C99780368516}">
      <dsp:nvSpPr>
        <dsp:cNvPr id="0" name=""/>
        <dsp:cNvSpPr/>
      </dsp:nvSpPr>
      <dsp:spPr>
        <a:xfrm>
          <a:off x="1354" y="1888314"/>
          <a:ext cx="3403189" cy="1313631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D7321-3712-4B7B-9795-B6C443C8F45F}">
      <dsp:nvSpPr>
        <dsp:cNvPr id="0" name=""/>
        <dsp:cNvSpPr/>
      </dsp:nvSpPr>
      <dsp:spPr>
        <a:xfrm>
          <a:off x="908871" y="2216721"/>
          <a:ext cx="2873804" cy="131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HRP-055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Update</a:t>
          </a:r>
        </a:p>
      </dsp:txBody>
      <dsp:txXfrm>
        <a:off x="947346" y="2255196"/>
        <a:ext cx="2796854" cy="1236681"/>
      </dsp:txXfrm>
    </dsp:sp>
    <dsp:sp modelId="{734263FC-E2B2-4C99-80C6-5ADDBD3A4AD1}">
      <dsp:nvSpPr>
        <dsp:cNvPr id="0" name=""/>
        <dsp:cNvSpPr/>
      </dsp:nvSpPr>
      <dsp:spPr>
        <a:xfrm>
          <a:off x="3888552" y="1888314"/>
          <a:ext cx="3403189" cy="1313631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26CDF-AA6F-488C-80AE-84D503B13530}">
      <dsp:nvSpPr>
        <dsp:cNvPr id="0" name=""/>
        <dsp:cNvSpPr/>
      </dsp:nvSpPr>
      <dsp:spPr>
        <a:xfrm>
          <a:off x="4796069" y="2216721"/>
          <a:ext cx="2873804" cy="131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PPM 230-05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Update</a:t>
          </a:r>
        </a:p>
      </dsp:txBody>
      <dsp:txXfrm>
        <a:off x="4834544" y="2255196"/>
        <a:ext cx="2796854" cy="1236681"/>
      </dsp:txXfrm>
    </dsp:sp>
    <dsp:sp modelId="{059348B2-9D77-4165-B06E-7B040600C4EA}">
      <dsp:nvSpPr>
        <dsp:cNvPr id="0" name=""/>
        <dsp:cNvSpPr/>
      </dsp:nvSpPr>
      <dsp:spPr>
        <a:xfrm>
          <a:off x="7775751" y="1888314"/>
          <a:ext cx="3403189" cy="1313631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E649C-933D-4E86-BB13-F34445C34D8B}">
      <dsp:nvSpPr>
        <dsp:cNvPr id="0" name=""/>
        <dsp:cNvSpPr/>
      </dsp:nvSpPr>
      <dsp:spPr>
        <a:xfrm>
          <a:off x="8683268" y="2216721"/>
          <a:ext cx="2873804" cy="1313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COIC SOP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*New*</a:t>
          </a:r>
        </a:p>
      </dsp:txBody>
      <dsp:txXfrm>
        <a:off x="8721743" y="2255196"/>
        <a:ext cx="2796854" cy="123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5867E-B23B-4199-9182-F6454242ABB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A41A-D537-4E9B-9F89-1F1B89967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610B-9B84-4597-AF05-299CE7EF7415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9C56-CF6E-4A3B-881D-6D05DD256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5200"/>
            <a:ext cx="12223898" cy="3352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505200"/>
            <a:ext cx="12223898" cy="76200"/>
          </a:xfrm>
          <a:prstGeom prst="rect">
            <a:avLst/>
          </a:prstGeom>
          <a:gradFill flip="none" rotWithShape="1">
            <a:gsLst>
              <a:gs pos="100000">
                <a:srgbClr val="FFCC00"/>
              </a:gs>
              <a:gs pos="3000">
                <a:srgbClr val="CDA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838200"/>
            <a:ext cx="10515600" cy="2525257"/>
          </a:xfrm>
          <a:prstGeom prst="rect">
            <a:avLst/>
          </a:prstGeom>
        </p:spPr>
        <p:txBody>
          <a:bodyPr anchor="b"/>
          <a:lstStyle>
            <a:lvl1pPr>
              <a:defRPr sz="4400" b="0" i="0">
                <a:solidFill>
                  <a:srgbClr val="3B5A9A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853965" y="3962400"/>
            <a:ext cx="10515600" cy="10939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6200" y="3771900"/>
            <a:ext cx="4724400" cy="327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93" y="5498322"/>
            <a:ext cx="2904750" cy="850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067" y="842963"/>
            <a:ext cx="10363200" cy="530352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8767" y="1602508"/>
            <a:ext cx="10363200" cy="4705927"/>
          </a:xfrm>
          <a:prstGeom prst="rect">
            <a:avLst/>
          </a:prstGeom>
        </p:spPr>
        <p:txBody>
          <a:bodyPr vert="eaVert"/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36848" y="990600"/>
            <a:ext cx="1240752" cy="5257800"/>
          </a:xfrm>
          <a:prstGeom prst="rect">
            <a:avLst/>
          </a:prstGeom>
        </p:spPr>
        <p:txBody>
          <a:bodyPr vert="eaVert" wrap="square"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8814569" cy="5257800"/>
          </a:xfrm>
          <a:prstGeom prst="rect">
            <a:avLst/>
          </a:prstGeom>
        </p:spPr>
        <p:txBody>
          <a:bodyPr vert="eaVert"/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204192" cy="6888480"/>
          </a:xfrm>
          <a:prstGeom prst="rect">
            <a:avLst/>
          </a:prstGeom>
          <a:solidFill>
            <a:srgbClr val="00285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3" name="Picture 2" descr="LargestCircle_PrintWhiteGhos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43" b="26582"/>
          <a:stretch/>
        </p:blipFill>
        <p:spPr>
          <a:xfrm>
            <a:off x="5181600" y="2438400"/>
            <a:ext cx="7010400" cy="4419600"/>
          </a:xfrm>
          <a:prstGeom prst="rect">
            <a:avLst/>
          </a:prstGeom>
        </p:spPr>
      </p:pic>
      <p:pic>
        <p:nvPicPr>
          <p:cNvPr id="11" name="Picture 10" descr="OneUCDavis_Reverse_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251" y="5396016"/>
            <a:ext cx="5658351" cy="547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3" y="-76200"/>
            <a:ext cx="12223898" cy="1835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0" b="1108"/>
          <a:stretch/>
        </p:blipFill>
        <p:spPr>
          <a:xfrm>
            <a:off x="0" y="6376210"/>
            <a:ext cx="12188952" cy="5579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1981200"/>
            <a:ext cx="10515600" cy="420846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2pPr>
            <a:lvl3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rgbClr val="24408E"/>
                </a:solidFill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40971" r="-11757" b="32105"/>
          <a:stretch/>
        </p:blipFill>
        <p:spPr>
          <a:xfrm>
            <a:off x="-524044" y="5409914"/>
            <a:ext cx="66294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477000"/>
            <a:ext cx="1228350" cy="35961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8600" y="637621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709DF7-1BA5-F24E-B246-EA93780A536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screen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20000" y="-671049"/>
            <a:ext cx="5235839" cy="3276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10363200" cy="2011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cap="all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52" y="833727"/>
            <a:ext cx="10363200" cy="530352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52" y="1609725"/>
            <a:ext cx="4584192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505" y="1609725"/>
            <a:ext cx="4584192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126744" y="1362456"/>
            <a:ext cx="103418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299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77" y="835025"/>
            <a:ext cx="10361255" cy="530352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977" y="1609725"/>
            <a:ext cx="458012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977" y="2267959"/>
            <a:ext cx="4580121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0388" y="1609725"/>
            <a:ext cx="458192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5468" y="2249487"/>
            <a:ext cx="4581921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823" y="835025"/>
            <a:ext cx="10363200" cy="530352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1126744" y="1362456"/>
            <a:ext cx="103418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299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68" y="852488"/>
            <a:ext cx="3836555" cy="857250"/>
          </a:xfrm>
          <a:prstGeom prst="rect">
            <a:avLst/>
          </a:prstGeom>
        </p:spPr>
        <p:txBody>
          <a:bodyPr wrap="square" anchor="t" anchorCtr="0"/>
          <a:lstStyle>
            <a:lvl1pPr algn="l">
              <a:defRPr sz="2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852491"/>
            <a:ext cx="6519105" cy="5335874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000" b="1" dirty="0" smtClean="0">
                <a:solidFill>
                  <a:srgbClr val="002062"/>
                </a:solidFill>
                <a:latin typeface="Lucida Sans"/>
                <a:ea typeface="+mn-ea"/>
                <a:cs typeface="Lucida Sans"/>
              </a:defRPr>
            </a:lvl1pPr>
            <a:lvl2pPr marL="742950" indent="-285750">
              <a:defRPr lang="en-US" sz="2000" b="1" dirty="0" smtClean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2pPr>
            <a:lvl3pPr marL="1143000" indent="-228600">
              <a:defRPr lang="en-US" sz="1800" b="1" dirty="0" smtClean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3pPr>
            <a:lvl4pPr marL="1600200" indent="-228600">
              <a:defRPr lang="en-US" sz="1600" b="1" dirty="0" smtClean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4pPr>
            <a:lvl5pPr marL="2057400" indent="-228600">
              <a:defRPr lang="en-US" sz="1600" b="1" dirty="0">
                <a:solidFill>
                  <a:srgbClr val="002062"/>
                </a:solidFill>
                <a:latin typeface="Lucida Sans"/>
                <a:ea typeface="ＭＳ Ｐゴシック" pitchFamily="-28" charset="-128"/>
                <a:cs typeface="Lucida San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8768" y="1709741"/>
            <a:ext cx="3836555" cy="4511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11713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52488"/>
            <a:ext cx="731520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7845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C2990E"/>
          </a:solidFill>
          <a:latin typeface="Lucida Sans"/>
          <a:ea typeface="+mj-ea"/>
          <a:cs typeface="Lucida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2990E"/>
          </a:solidFill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2062"/>
          </a:solidFill>
          <a:latin typeface="Lucida Sans"/>
          <a:ea typeface="+mn-ea"/>
          <a:cs typeface="Lucida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Lucida Sans"/>
          <a:ea typeface="ＭＳ Ｐゴシック" pitchFamily="-28" charset="-128"/>
          <a:cs typeface="Lucida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20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Financial Conflicts of Interest in Human Subjects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Nicole Walters </a:t>
            </a:r>
          </a:p>
          <a:p>
            <a:r>
              <a:rPr lang="en-CA" dirty="0"/>
              <a:t>IRB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3546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A4D-6DCE-4DE2-9F32-77801622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E567-0B91-4063-9A38-E03D7C4DB1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57A0D8-20FB-43BC-ACBA-76EECD176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857088"/>
              </p:ext>
            </p:extLst>
          </p:nvPr>
        </p:nvGraphicFramePr>
        <p:xfrm>
          <a:off x="154112" y="1639834"/>
          <a:ext cx="115584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74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79A6-11FA-43F4-81D7-08C77186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NOT changing?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B0C31-1E12-4C4F-994D-297CA3C4C7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PPM 230-07: Public Health Service Regulations on Objectivity in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2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A15B2-78A2-4BA0-8593-D8B3D006D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108490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94A22-C786-47D7-B3C4-8D58890E4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15542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9D5CD2-27C8-4899-9AC1-5784147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Reporting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18B973-0735-4DC8-98F3-F575258738F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839788" y="1981200"/>
          <a:ext cx="10515600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26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746173-D3D1-4EB0-B272-BEB84EB4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Systems for Reporting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4B7341-C650-491C-97A9-78D63C0FB09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839788" y="1981200"/>
          <a:ext cx="10515600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5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BFDD-6941-4F40-988E-ECA465DA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Management Plans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0B8CB4-1CC5-4692-9C9A-9FAEA075672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839788" y="1981200"/>
          <a:ext cx="10515600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21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F634F-9539-4C56-A8D1-850217379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28898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790DF2-A17B-4F64-803E-9E3B5CF7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2F7DB3-C08D-478E-9A6A-C82CBE17FF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Harmonize IRB and COIC reporting requirements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Streamline reporting and review procedures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Create a single management plan for each conflict</a:t>
            </a:r>
          </a:p>
        </p:txBody>
      </p:sp>
    </p:spTree>
    <p:extLst>
      <p:ext uri="{BB962C8B-B14F-4D97-AF65-F5344CB8AC3E}">
        <p14:creationId xmlns:p14="http://schemas.microsoft.com/office/powerpoint/2010/main" val="379372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BF9A-57D1-4C44-A18A-D976D436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Impacted?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01FC-AE36-417F-BC5E-4C02F8D4AB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/>
              <a:t>IRB Administration and IRB Committees</a:t>
            </a:r>
          </a:p>
          <a:p>
            <a:endParaRPr lang="en-US" sz="3200" dirty="0"/>
          </a:p>
          <a:p>
            <a:r>
              <a:rPr lang="en-US" sz="3200" dirty="0"/>
              <a:t>RCI analysts and COIC</a:t>
            </a:r>
          </a:p>
          <a:p>
            <a:endParaRPr lang="en-US" sz="3200" dirty="0"/>
          </a:p>
          <a:p>
            <a:r>
              <a:rPr lang="en-US" sz="3200" dirty="0"/>
              <a:t>Researchers and research staff</a:t>
            </a:r>
          </a:p>
        </p:txBody>
      </p:sp>
    </p:spTree>
    <p:extLst>
      <p:ext uri="{BB962C8B-B14F-4D97-AF65-F5344CB8AC3E}">
        <p14:creationId xmlns:p14="http://schemas.microsoft.com/office/powerpoint/2010/main" val="81194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IRB Human Research Protection Program (HRP)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HRP-055: Financial Conflicts of Interest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UD Davis Policy &amp; Procedure Manual (PPM)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PPM 230-05: Individual Conflicts of Interest Involving Research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PPM 230-07: Public Health Service Regulations on Objectivity in Research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15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neUCDavis">
  <a:themeElements>
    <a:clrScheme name="Custom 5">
      <a:dk1>
        <a:srgbClr val="FFFFFF"/>
      </a:dk1>
      <a:lt1>
        <a:srgbClr val="002855"/>
      </a:lt1>
      <a:dk2>
        <a:srgbClr val="FFFFFF"/>
      </a:dk2>
      <a:lt2>
        <a:srgbClr val="002855"/>
      </a:lt2>
      <a:accent1>
        <a:srgbClr val="002855"/>
      </a:accent1>
      <a:accent2>
        <a:srgbClr val="C99700"/>
      </a:accent2>
      <a:accent3>
        <a:srgbClr val="9CAF88"/>
      </a:accent3>
      <a:accent4>
        <a:srgbClr val="642667"/>
      </a:accent4>
      <a:accent5>
        <a:srgbClr val="008EAA"/>
      </a:accent5>
      <a:accent6>
        <a:srgbClr val="ED8B00"/>
      </a:accent6>
      <a:hlink>
        <a:srgbClr val="002855"/>
      </a:hlink>
      <a:folHlink>
        <a:srgbClr val="0028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2855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D9BE59"/>
        </a:dk1>
        <a:lt1>
          <a:srgbClr val="FFFFFF"/>
        </a:lt1>
        <a:dk2>
          <a:srgbClr val="FFFFFF"/>
        </a:dk2>
        <a:lt2>
          <a:srgbClr val="000000"/>
        </a:lt2>
        <a:accent1>
          <a:srgbClr val="E3DC85"/>
        </a:accent1>
        <a:accent2>
          <a:srgbClr val="B9C7D9"/>
        </a:accent2>
        <a:accent3>
          <a:srgbClr val="FFFFFF"/>
        </a:accent3>
        <a:accent4>
          <a:srgbClr val="B9A24B"/>
        </a:accent4>
        <a:accent5>
          <a:srgbClr val="EFEBC2"/>
        </a:accent5>
        <a:accent6>
          <a:srgbClr val="A7B4C4"/>
        </a:accent6>
        <a:hlink>
          <a:srgbClr val="E1E7B7"/>
        </a:hlink>
        <a:folHlink>
          <a:srgbClr val="789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4FA81C6AB2F4E815032FD0DD9AC96" ma:contentTypeVersion="13" ma:contentTypeDescription="Create a new document." ma:contentTypeScope="" ma:versionID="d155330b2895cf74db1bd77c612fa1c9">
  <xsd:schema xmlns:xsd="http://www.w3.org/2001/XMLSchema" xmlns:xs="http://www.w3.org/2001/XMLSchema" xmlns:p="http://schemas.microsoft.com/office/2006/metadata/properties" xmlns:ns1="http://schemas.microsoft.com/sharepoint/v3" xmlns:ns2="d5b8d32e-93c4-4de3-83c5-77e8f35ddb89" xmlns:ns3="bd2c79c5-122a-4fab-b6fd-cf1ca6036f92" targetNamespace="http://schemas.microsoft.com/office/2006/metadata/properties" ma:root="true" ma:fieldsID="2150fcb6fca9a67f37885f3dbcd79dc0" ns1:_="" ns2:_="" ns3:_="">
    <xsd:import namespace="http://schemas.microsoft.com/sharepoint/v3"/>
    <xsd:import namespace="d5b8d32e-93c4-4de3-83c5-77e8f35ddb89"/>
    <xsd:import namespace="bd2c79c5-122a-4fab-b6fd-cf1ca6036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8d32e-93c4-4de3-83c5-77e8f35ddb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c79c5-122a-4fab-b6fd-cf1ca6036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8FBA5D-1175-44C2-A7AE-6A5D4532545A}">
  <ds:schemaRefs>
    <ds:schemaRef ds:uri="http://www.w3.org/XML/1998/namespace"/>
    <ds:schemaRef ds:uri="http://schemas.microsoft.com/office/2006/metadata/properties"/>
    <ds:schemaRef ds:uri="http://purl.org/dc/terms/"/>
    <ds:schemaRef ds:uri="d5b8d32e-93c4-4de3-83c5-77e8f35ddb89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2c79c5-122a-4fab-b6fd-cf1ca6036f9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9718E58-7F49-408B-B418-93460D9F29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C794B-0A51-404B-B9F9-15EDE11C9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b8d32e-93c4-4de3-83c5-77e8f35ddb89"/>
    <ds:schemaRef ds:uri="bd2c79c5-122a-4fab-b6fd-cf1ca6036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OneUCDavis</Template>
  <TotalTime>6705</TotalTime>
  <Words>160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Verdana</vt:lpstr>
      <vt:lpstr>Proxima Nova</vt:lpstr>
      <vt:lpstr>Times</vt:lpstr>
      <vt:lpstr>Arial</vt:lpstr>
      <vt:lpstr>Lucida Sans</vt:lpstr>
      <vt:lpstr>Calibri</vt:lpstr>
      <vt:lpstr>MS PGothic</vt:lpstr>
      <vt:lpstr>Wingdings</vt:lpstr>
      <vt:lpstr>OneUCDavis</vt:lpstr>
      <vt:lpstr>Financial Conflicts of Interest in Human Subjects Research</vt:lpstr>
      <vt:lpstr>PowerPoint Presentation</vt:lpstr>
      <vt:lpstr>Inconsistent Reporting Requirements</vt:lpstr>
      <vt:lpstr>Two Systems for Reporting</vt:lpstr>
      <vt:lpstr>Inconsistent Management Plans</vt:lpstr>
      <vt:lpstr>PowerPoint Presentation</vt:lpstr>
      <vt:lpstr>PowerPoint Presentation</vt:lpstr>
      <vt:lpstr>Who is Impacted?</vt:lpstr>
      <vt:lpstr>Written Policies and Procedures</vt:lpstr>
      <vt:lpstr>What’s Changing?</vt:lpstr>
      <vt:lpstr>What’s NOT changing?</vt:lpstr>
      <vt:lpstr>PowerPoint Presentation</vt:lpstr>
    </vt:vector>
  </TitlesOfParts>
  <Company>Office of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GUIDANCE UPDATE</dc:title>
  <dc:creator>Cindy M Kiel</dc:creator>
  <cp:lastModifiedBy>Kassie Obelleiro</cp:lastModifiedBy>
  <cp:revision>138</cp:revision>
  <dcterms:created xsi:type="dcterms:W3CDTF">2014-06-25T14:50:45Z</dcterms:created>
  <dcterms:modified xsi:type="dcterms:W3CDTF">2019-09-24T21:46:37Z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0x01010095A4FA81C6AB2F4E815032FD0DD9AC96</vt:lpwstr>
  </property>
</Properties>
</file>