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05" r:id="rId5"/>
    <p:sldId id="306" r:id="rId6"/>
    <p:sldId id="294" r:id="rId7"/>
    <p:sldId id="310" r:id="rId8"/>
    <p:sldId id="316" r:id="rId9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2" autoAdjust="0"/>
    <p:restoredTop sz="94879" autoAdjust="0"/>
  </p:normalViewPr>
  <p:slideViewPr>
    <p:cSldViewPr snapToGrid="0">
      <p:cViewPr varScale="1">
        <p:scale>
          <a:sx n="98" d="100"/>
          <a:sy n="98" d="100"/>
        </p:scale>
        <p:origin x="1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7/23/2024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7/23/2024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wards@ucdavis.edu" TargetMode="External"/><Relationship Id="rId2" Type="http://schemas.openxmlformats.org/officeDocument/2006/relationships/hyperlink" Target="mailto:brstrong@ucdavis.edu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subawards@ucdavis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Research Admin Forum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2024​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Hiring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Hired: 2 new Senior Analysts on Awards Team</a:t>
            </a:r>
          </a:p>
          <a:p>
            <a:r>
              <a:rPr lang="en-US" dirty="0"/>
              <a:t>Promoted: 1 person to Senior Analyst on Awards Team</a:t>
            </a:r>
          </a:p>
          <a:p>
            <a:r>
              <a:rPr lang="en-US" dirty="0"/>
              <a:t>In Progress: 3 Research Administrators 3s on Awards Team</a:t>
            </a:r>
          </a:p>
          <a:p>
            <a:r>
              <a:rPr lang="en-US" dirty="0"/>
              <a:t>In Progress: 1 Research Administrator 3 (Contract) on Subawards Team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Research Admin Forum – July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 Requests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AA80863-7DDD-E33E-7C2A-C806622CE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</a:t>
            </a: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1CABBF9A-AC19-48D9-D218-D09928CE1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394" y="3301247"/>
            <a:ext cx="1250823" cy="79464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90AB4-D228-4548-B072-726498212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9612" y="2066544"/>
            <a:ext cx="5067236" cy="704088"/>
          </a:xfrm>
        </p:spPr>
        <p:txBody>
          <a:bodyPr>
            <a:normAutofit/>
          </a:bodyPr>
          <a:lstStyle/>
          <a:p>
            <a:r>
              <a:rPr lang="en-US" dirty="0"/>
              <a:t>Please know that SPO is working hard to keep up with Awards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2441448"/>
          </a:xfrm>
        </p:spPr>
        <p:txBody>
          <a:bodyPr>
            <a:normAutofit/>
          </a:bodyPr>
          <a:lstStyle/>
          <a:p>
            <a:r>
              <a:rPr lang="en-US" sz="1800" dirty="0"/>
              <a:t>We ask that you please give us </a:t>
            </a:r>
            <a:r>
              <a:rPr lang="en-US" sz="1800" b="1" dirty="0"/>
              <a:t>10 business days </a:t>
            </a:r>
            <a:r>
              <a:rPr lang="en-US" sz="1800" dirty="0"/>
              <a:t>to process the award documents</a:t>
            </a:r>
          </a:p>
          <a:p>
            <a:r>
              <a:rPr lang="en-US" sz="1800" dirty="0"/>
              <a:t>Please reach out to assigned analyst directly if you have not heard from them after </a:t>
            </a:r>
            <a:r>
              <a:rPr lang="en-US" sz="1800" b="1" dirty="0"/>
              <a:t>10 business days</a:t>
            </a:r>
          </a:p>
          <a:p>
            <a:r>
              <a:rPr lang="en-US" sz="1800" dirty="0"/>
              <a:t>You can help processing times by ensuring that SPO has a budget that dates and amounts that match the Notice of Award, and providing that budget once the award is received if necessary. </a:t>
            </a:r>
          </a:p>
          <a:p>
            <a:endParaRPr lang="en-US" sz="1800" b="1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6CE65B-C283-8A90-DF86-161AC356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Research Admin Form – July 2024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FEDDE84F-33A7-1FC6-0912-6F42974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610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  <a:latin typeface="Baskerville Old Face" panose="02020602080505020303" pitchFamily="18" charset="77"/>
              </a:rPr>
              <a:t>Summary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We are working as hard as we can to process all pending awards.  We thank you for your patience during this time.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088D1-E89A-FD55-EB44-494117745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Research Admin Forum – July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00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Bea Rans Strong</a:t>
            </a:r>
          </a:p>
          <a:p>
            <a:r>
              <a:rPr lang="en-US" dirty="0">
                <a:hlinkClick r:id="rId2"/>
              </a:rPr>
              <a:t>brstrong@ucdavis.edu</a:t>
            </a:r>
            <a:endParaRPr lang="en-US" dirty="0"/>
          </a:p>
          <a:p>
            <a:r>
              <a:rPr lang="en-US" dirty="0">
                <a:hlinkClick r:id="rId3"/>
              </a:rPr>
              <a:t>awards@ucdavis.edu</a:t>
            </a:r>
            <a:endParaRPr lang="en-US" dirty="0"/>
          </a:p>
          <a:p>
            <a:r>
              <a:rPr lang="en-US" dirty="0">
                <a:hlinkClick r:id="rId4"/>
              </a:rPr>
              <a:t>subawards@ucdavis.edu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Floral flourish</Template>
  <TotalTime>127</TotalTime>
  <Words>200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Office Theme</vt:lpstr>
      <vt:lpstr>Research Admin Forum</vt:lpstr>
      <vt:lpstr>Hiring Update</vt:lpstr>
      <vt:lpstr>Follow up Requests</vt:lpstr>
      <vt:lpstr>Summary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Bea Rans Strong</dc:creator>
  <cp:lastModifiedBy>Perry King</cp:lastModifiedBy>
  <cp:revision>4</cp:revision>
  <dcterms:created xsi:type="dcterms:W3CDTF">2024-07-22T18:37:16Z</dcterms:created>
  <dcterms:modified xsi:type="dcterms:W3CDTF">2024-07-24T00:01:50Z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