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264" r:id="rId5"/>
    <p:sldId id="265" r:id="rId6"/>
    <p:sldId id="267" r:id="rId7"/>
    <p:sldId id="268" r:id="rId8"/>
    <p:sldId id="269"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3184" autoAdjust="0"/>
  </p:normalViewPr>
  <p:slideViewPr>
    <p:cSldViewPr snapToGrid="0">
      <p:cViewPr varScale="1">
        <p:scale>
          <a:sx n="86" d="100"/>
          <a:sy n="86" d="100"/>
        </p:scale>
        <p:origin x="102" y="96"/>
      </p:cViewPr>
      <p:guideLst/>
    </p:cSldViewPr>
  </p:slideViewPr>
  <p:outlineViewPr>
    <p:cViewPr>
      <p:scale>
        <a:sx n="33" d="100"/>
        <a:sy n="33" d="100"/>
      </p:scale>
      <p:origin x="0" y="-115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47FC7C1-D8AA-B091-1F6F-DF34F496CE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F44C66C-4BFB-810C-145A-0148EAF322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2948B2-9F39-4214-ADF8-BB8A8597363A}" type="datetimeFigureOut">
              <a:rPr lang="en-US" smtClean="0"/>
              <a:t>9/24/2024</a:t>
            </a:fld>
            <a:endParaRPr lang="en-US" dirty="0"/>
          </a:p>
        </p:txBody>
      </p:sp>
      <p:sp>
        <p:nvSpPr>
          <p:cNvPr id="4" name="Footer Placeholder 3">
            <a:extLst>
              <a:ext uri="{FF2B5EF4-FFF2-40B4-BE49-F238E27FC236}">
                <a16:creationId xmlns:a16="http://schemas.microsoft.com/office/drawing/2014/main" id="{9CA74DF4-2BD2-B359-2542-5A3171304A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B6933CE-E538-0BA9-37EF-03D2B904A56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09620F8-C27B-45D3-8113-3F786F5F3AEC}" type="slidenum">
              <a:rPr lang="en-US" smtClean="0"/>
              <a:t>‹#›</a:t>
            </a:fld>
            <a:endParaRPr lang="en-US" dirty="0"/>
          </a:p>
        </p:txBody>
      </p:sp>
    </p:spTree>
    <p:extLst>
      <p:ext uri="{BB962C8B-B14F-4D97-AF65-F5344CB8AC3E}">
        <p14:creationId xmlns:p14="http://schemas.microsoft.com/office/powerpoint/2010/main" val="17130263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9/24/2024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dirty="0"/>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1</a:t>
            </a:fld>
            <a:endParaRPr lang="en-US" dirty="0"/>
          </a:p>
        </p:txBody>
      </p:sp>
    </p:spTree>
    <p:extLst>
      <p:ext uri="{BB962C8B-B14F-4D97-AF65-F5344CB8AC3E}">
        <p14:creationId xmlns:p14="http://schemas.microsoft.com/office/powerpoint/2010/main" val="899844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2</a:t>
            </a:fld>
            <a:endParaRPr lang="en-US" dirty="0"/>
          </a:p>
        </p:txBody>
      </p:sp>
    </p:spTree>
    <p:extLst>
      <p:ext uri="{BB962C8B-B14F-4D97-AF65-F5344CB8AC3E}">
        <p14:creationId xmlns:p14="http://schemas.microsoft.com/office/powerpoint/2010/main" val="2795495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3</a:t>
            </a:fld>
            <a:endParaRPr lang="en-US" dirty="0"/>
          </a:p>
        </p:txBody>
      </p:sp>
    </p:spTree>
    <p:extLst>
      <p:ext uri="{BB962C8B-B14F-4D97-AF65-F5344CB8AC3E}">
        <p14:creationId xmlns:p14="http://schemas.microsoft.com/office/powerpoint/2010/main" val="1202354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4</a:t>
            </a:fld>
            <a:endParaRPr lang="en-US" dirty="0"/>
          </a:p>
        </p:txBody>
      </p:sp>
    </p:spTree>
    <p:extLst>
      <p:ext uri="{BB962C8B-B14F-4D97-AF65-F5344CB8AC3E}">
        <p14:creationId xmlns:p14="http://schemas.microsoft.com/office/powerpoint/2010/main" val="3782723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5</a:t>
            </a:fld>
            <a:endParaRPr lang="en-US" dirty="0"/>
          </a:p>
        </p:txBody>
      </p:sp>
    </p:spTree>
    <p:extLst>
      <p:ext uri="{BB962C8B-B14F-4D97-AF65-F5344CB8AC3E}">
        <p14:creationId xmlns:p14="http://schemas.microsoft.com/office/powerpoint/2010/main" val="117020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6</a:t>
            </a:fld>
            <a:endParaRPr lang="en-US" dirty="0"/>
          </a:p>
        </p:txBody>
      </p:sp>
    </p:spTree>
    <p:extLst>
      <p:ext uri="{BB962C8B-B14F-4D97-AF65-F5344CB8AC3E}">
        <p14:creationId xmlns:p14="http://schemas.microsoft.com/office/powerpoint/2010/main" val="383438649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2.svg"/><Relationship Id="rId3" Type="http://schemas.openxmlformats.org/officeDocument/2006/relationships/image" Target="../media/image10.svg"/><Relationship Id="rId7" Type="http://schemas.openxmlformats.org/officeDocument/2006/relationships/image" Target="../media/image4.svg"/><Relationship Id="rId12"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svg"/><Relationship Id="rId15" Type="http://schemas.openxmlformats.org/officeDocument/2006/relationships/image" Target="../media/image14.sv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svg"/><Relationship Id="rId14" Type="http://schemas.openxmlformats.org/officeDocument/2006/relationships/image" Target="../media/image1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7" Type="http://schemas.openxmlformats.org/officeDocument/2006/relationships/image" Target="../media/image14.sv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image" Target="../media/image1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20.sv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5">
            <a:lumMod val="50000"/>
          </a:schemeClr>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A00BC3F5-39B3-1648-62F2-45C0868659F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3790715" y="4482751"/>
            <a:ext cx="3194131" cy="3194131"/>
          </a:xfrm>
          <a:prstGeom prst="rect">
            <a:avLst/>
          </a:prstGeom>
        </p:spPr>
      </p:pic>
      <p:pic>
        <p:nvPicPr>
          <p:cNvPr id="8" name="Graphic 7">
            <a:extLst>
              <a:ext uri="{FF2B5EF4-FFF2-40B4-BE49-F238E27FC236}">
                <a16:creationId xmlns:a16="http://schemas.microsoft.com/office/drawing/2014/main" id="{B5A951F4-AC22-7415-9F2B-28314AEB7F7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338607" flipH="1">
            <a:off x="-587261" y="1663257"/>
            <a:ext cx="2684499" cy="2684499"/>
          </a:xfrm>
          <a:prstGeom prst="rect">
            <a:avLst/>
          </a:prstGeom>
        </p:spPr>
      </p:pic>
      <p:pic>
        <p:nvPicPr>
          <p:cNvPr id="9" name="Graphic 8">
            <a:extLst>
              <a:ext uri="{FF2B5EF4-FFF2-40B4-BE49-F238E27FC236}">
                <a16:creationId xmlns:a16="http://schemas.microsoft.com/office/drawing/2014/main" id="{24326095-3B51-C5F9-14E2-1D754BD5110F}"/>
              </a:ext>
              <a:ext uri="{C183D7F6-B498-43B3-948B-1728B52AA6E4}">
                <adec:decorative xmlns:adec="http://schemas.microsoft.com/office/drawing/2017/decorative" val="1"/>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1078969">
            <a:off x="1920309" y="4797205"/>
            <a:ext cx="2453456" cy="2453456"/>
          </a:xfrm>
          <a:prstGeom prst="rect">
            <a:avLst/>
          </a:prstGeom>
        </p:spPr>
      </p:pic>
      <p:pic>
        <p:nvPicPr>
          <p:cNvPr id="10" name="Graphic 9">
            <a:extLst>
              <a:ext uri="{FF2B5EF4-FFF2-40B4-BE49-F238E27FC236}">
                <a16:creationId xmlns:a16="http://schemas.microsoft.com/office/drawing/2014/main" id="{1A2DC491-EA74-1A63-78D5-3236C8B0D4DE}"/>
              </a:ext>
              <a:ext uri="{C183D7F6-B498-43B3-948B-1728B52AA6E4}">
                <adec:decorative xmlns:adec="http://schemas.microsoft.com/office/drawing/2017/decorative" val="1"/>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1213697">
            <a:off x="-491837" y="3688628"/>
            <a:ext cx="3245427" cy="3245427"/>
          </a:xfrm>
          <a:prstGeom prst="rect">
            <a:avLst/>
          </a:prstGeom>
        </p:spPr>
      </p:pic>
      <p:pic>
        <p:nvPicPr>
          <p:cNvPr id="11" name="Graphic 10">
            <a:extLst>
              <a:ext uri="{FF2B5EF4-FFF2-40B4-BE49-F238E27FC236}">
                <a16:creationId xmlns:a16="http://schemas.microsoft.com/office/drawing/2014/main" id="{08DEFB3F-949E-05A4-D2E2-BDEC19A1E2AE}"/>
              </a:ext>
              <a:ext uri="{C183D7F6-B498-43B3-948B-1728B52AA6E4}">
                <adec:decorative xmlns:adec="http://schemas.microsoft.com/office/drawing/2017/decorative" val="1"/>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20451125">
            <a:off x="8514237" y="-118161"/>
            <a:ext cx="3005286" cy="3005286"/>
          </a:xfrm>
          <a:prstGeom prst="rect">
            <a:avLst/>
          </a:prstGeom>
        </p:spPr>
      </p:pic>
      <p:pic>
        <p:nvPicPr>
          <p:cNvPr id="12" name="Graphic 11">
            <a:extLst>
              <a:ext uri="{FF2B5EF4-FFF2-40B4-BE49-F238E27FC236}">
                <a16:creationId xmlns:a16="http://schemas.microsoft.com/office/drawing/2014/main" id="{5FE53462-3A3E-FD14-1012-5A19F0FD0E53}"/>
              </a:ext>
              <a:ext uri="{C183D7F6-B498-43B3-948B-1728B52AA6E4}">
                <adec:decorative xmlns:adec="http://schemas.microsoft.com/office/drawing/2017/decorative" val="1"/>
              </a:ext>
            </a:extLst>
          </p:cNvPr>
          <p:cNvPicPr>
            <a:picLocks noChangeAspect="1"/>
          </p:cNvPicPr>
          <p:nvPr userDrawn="1"/>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18889495">
            <a:off x="10171718" y="145767"/>
            <a:ext cx="1574403" cy="1574403"/>
          </a:xfrm>
          <a:prstGeom prst="rect">
            <a:avLst/>
          </a:prstGeom>
        </p:spPr>
      </p:pic>
      <p:pic>
        <p:nvPicPr>
          <p:cNvPr id="13" name="Graphic 12">
            <a:extLst>
              <a:ext uri="{FF2B5EF4-FFF2-40B4-BE49-F238E27FC236}">
                <a16:creationId xmlns:a16="http://schemas.microsoft.com/office/drawing/2014/main" id="{35361A00-F2C4-8F3D-504C-2CF21C8E9B8C}"/>
              </a:ext>
              <a:ext uri="{C183D7F6-B498-43B3-948B-1728B52AA6E4}">
                <adec:decorative xmlns:adec="http://schemas.microsoft.com/office/drawing/2017/decorative" val="1"/>
              </a:ext>
            </a:extLst>
          </p:cNvPr>
          <p:cNvPicPr>
            <a:picLocks noChangeAspect="1"/>
          </p:cNvPicPr>
          <p:nvPr userDrawn="1"/>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rot="20520790">
            <a:off x="10917677" y="783939"/>
            <a:ext cx="1488402" cy="1488402"/>
          </a:xfrm>
          <a:prstGeom prst="rect">
            <a:avLst/>
          </a:prstGeom>
        </p:spPr>
      </p:pic>
      <p:sp>
        <p:nvSpPr>
          <p:cNvPr id="2" name="Title 1">
            <a:extLst>
              <a:ext uri="{FF2B5EF4-FFF2-40B4-BE49-F238E27FC236}">
                <a16:creationId xmlns:a16="http://schemas.microsoft.com/office/drawing/2014/main" id="{B980C5E7-B1A1-4648-89D2-17B0F1E7F5B3}"/>
              </a:ext>
            </a:extLst>
          </p:cNvPr>
          <p:cNvSpPr>
            <a:spLocks noGrp="1"/>
          </p:cNvSpPr>
          <p:nvPr>
            <p:ph type="ctrTitle" hasCustomPrompt="1"/>
          </p:nvPr>
        </p:nvSpPr>
        <p:spPr>
          <a:xfrm>
            <a:off x="2485417" y="359927"/>
            <a:ext cx="7221166" cy="2887389"/>
          </a:xfrm>
        </p:spPr>
        <p:txBody>
          <a:bodyPr anchor="b">
            <a:normAutofit/>
          </a:bodyPr>
          <a:lstStyle>
            <a:lvl1pPr algn="ctr">
              <a:defRPr sz="800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hasCustomPrompt="1"/>
          </p:nvPr>
        </p:nvSpPr>
        <p:spPr>
          <a:xfrm>
            <a:off x="2485417" y="3368570"/>
            <a:ext cx="7221166" cy="1655762"/>
          </a:xfrm>
        </p:spPr>
        <p:txBody>
          <a:bodyPr>
            <a:normAutofit/>
          </a:bodyPr>
          <a:lstStyle>
            <a:lvl1pPr marL="0" indent="0" algn="ctr">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cxnSp>
        <p:nvCxnSpPr>
          <p:cNvPr id="14" name="Straight Connector 13">
            <a:extLst>
              <a:ext uri="{FF2B5EF4-FFF2-40B4-BE49-F238E27FC236}">
                <a16:creationId xmlns:a16="http://schemas.microsoft.com/office/drawing/2014/main" id="{79BFF838-44C0-5434-BF69-2B058BC4834C}"/>
              </a:ext>
              <a:ext uri="{C183D7F6-B498-43B3-948B-1728B52AA6E4}">
                <adec:decorative xmlns:adec="http://schemas.microsoft.com/office/drawing/2017/decorative" val="1"/>
              </a:ext>
            </a:extLst>
          </p:cNvPr>
          <p:cNvCxnSpPr/>
          <p:nvPr userDrawn="1"/>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251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5">
            <a:lumMod val="50000"/>
          </a:schemeClr>
        </a:solidFill>
        <a:effectLst/>
      </p:bgPr>
    </p:bg>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97DD3BA4-93A7-01B1-262E-C51CA6ACA66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451125">
            <a:off x="7815679" y="-83148"/>
            <a:ext cx="3005286" cy="3005286"/>
          </a:xfrm>
          <a:prstGeom prst="rect">
            <a:avLst/>
          </a:prstGeom>
        </p:spPr>
      </p:pic>
      <p:pic>
        <p:nvPicPr>
          <p:cNvPr id="7" name="Graphic 6">
            <a:extLst>
              <a:ext uri="{FF2B5EF4-FFF2-40B4-BE49-F238E27FC236}">
                <a16:creationId xmlns:a16="http://schemas.microsoft.com/office/drawing/2014/main" id="{A00BC3F5-39B3-1648-62F2-45C0868659F6}"/>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631394">
            <a:off x="3790715" y="4482751"/>
            <a:ext cx="3194131" cy="3194131"/>
          </a:xfrm>
          <a:prstGeom prst="rect">
            <a:avLst/>
          </a:prstGeom>
        </p:spPr>
      </p:pic>
      <p:pic>
        <p:nvPicPr>
          <p:cNvPr id="8" name="Graphic 7">
            <a:extLst>
              <a:ext uri="{FF2B5EF4-FFF2-40B4-BE49-F238E27FC236}">
                <a16:creationId xmlns:a16="http://schemas.microsoft.com/office/drawing/2014/main" id="{B5A951F4-AC22-7415-9F2B-28314AEB7F72}"/>
              </a:ext>
              <a:ext uri="{C183D7F6-B498-43B3-948B-1728B52AA6E4}">
                <adec:decorative xmlns:adec="http://schemas.microsoft.com/office/drawing/2017/decorative" val="1"/>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1338607" flipH="1">
            <a:off x="-587261" y="1663257"/>
            <a:ext cx="2684499" cy="2684499"/>
          </a:xfrm>
          <a:prstGeom prst="rect">
            <a:avLst/>
          </a:prstGeom>
        </p:spPr>
      </p:pic>
      <p:pic>
        <p:nvPicPr>
          <p:cNvPr id="9" name="Graphic 8">
            <a:extLst>
              <a:ext uri="{FF2B5EF4-FFF2-40B4-BE49-F238E27FC236}">
                <a16:creationId xmlns:a16="http://schemas.microsoft.com/office/drawing/2014/main" id="{24326095-3B51-C5F9-14E2-1D754BD5110F}"/>
              </a:ext>
              <a:ext uri="{C183D7F6-B498-43B3-948B-1728B52AA6E4}">
                <adec:decorative xmlns:adec="http://schemas.microsoft.com/office/drawing/2017/decorative" val="1"/>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21078969">
            <a:off x="1920309" y="4797205"/>
            <a:ext cx="2453456" cy="2453456"/>
          </a:xfrm>
          <a:prstGeom prst="rect">
            <a:avLst/>
          </a:prstGeom>
        </p:spPr>
      </p:pic>
      <p:pic>
        <p:nvPicPr>
          <p:cNvPr id="10" name="Graphic 9">
            <a:extLst>
              <a:ext uri="{FF2B5EF4-FFF2-40B4-BE49-F238E27FC236}">
                <a16:creationId xmlns:a16="http://schemas.microsoft.com/office/drawing/2014/main" id="{1A2DC491-EA74-1A63-78D5-3236C8B0D4DE}"/>
              </a:ext>
              <a:ext uri="{C183D7F6-B498-43B3-948B-1728B52AA6E4}">
                <adec:decorative xmlns:adec="http://schemas.microsoft.com/office/drawing/2017/decorative" val="1"/>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1213697">
            <a:off x="-491837" y="3688628"/>
            <a:ext cx="3245427" cy="3245427"/>
          </a:xfrm>
          <a:prstGeom prst="rect">
            <a:avLst/>
          </a:prstGeom>
        </p:spPr>
      </p:pic>
      <p:pic>
        <p:nvPicPr>
          <p:cNvPr id="12" name="Graphic 11">
            <a:extLst>
              <a:ext uri="{FF2B5EF4-FFF2-40B4-BE49-F238E27FC236}">
                <a16:creationId xmlns:a16="http://schemas.microsoft.com/office/drawing/2014/main" id="{5FE53462-3A3E-FD14-1012-5A19F0FD0E53}"/>
              </a:ext>
              <a:ext uri="{C183D7F6-B498-43B3-948B-1728B52AA6E4}">
                <adec:decorative xmlns:adec="http://schemas.microsoft.com/office/drawing/2017/decorative" val="1"/>
              </a:ext>
            </a:extLst>
          </p:cNvPr>
          <p:cNvPicPr>
            <a:picLocks noChangeAspect="1"/>
          </p:cNvPicPr>
          <p:nvPr userDrawn="1"/>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18889495">
            <a:off x="10171718" y="145767"/>
            <a:ext cx="1574403" cy="1574403"/>
          </a:xfrm>
          <a:prstGeom prst="rect">
            <a:avLst/>
          </a:prstGeom>
        </p:spPr>
      </p:pic>
      <p:pic>
        <p:nvPicPr>
          <p:cNvPr id="13" name="Graphic 12">
            <a:extLst>
              <a:ext uri="{FF2B5EF4-FFF2-40B4-BE49-F238E27FC236}">
                <a16:creationId xmlns:a16="http://schemas.microsoft.com/office/drawing/2014/main" id="{35361A00-F2C4-8F3D-504C-2CF21C8E9B8C}"/>
              </a:ext>
              <a:ext uri="{C183D7F6-B498-43B3-948B-1728B52AA6E4}">
                <adec:decorative xmlns:adec="http://schemas.microsoft.com/office/drawing/2017/decorative" val="1"/>
              </a:ext>
            </a:extLst>
          </p:cNvPr>
          <p:cNvPicPr>
            <a:picLocks noChangeAspect="1"/>
          </p:cNvPicPr>
          <p:nvPr userDrawn="1"/>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rot="20520790">
            <a:off x="10917677" y="783939"/>
            <a:ext cx="1488402" cy="1488402"/>
          </a:xfrm>
          <a:prstGeom prst="rect">
            <a:avLst/>
          </a:prstGeom>
        </p:spPr>
      </p:pic>
      <p:sp>
        <p:nvSpPr>
          <p:cNvPr id="2" name="Title 1">
            <a:extLst>
              <a:ext uri="{FF2B5EF4-FFF2-40B4-BE49-F238E27FC236}">
                <a16:creationId xmlns:a16="http://schemas.microsoft.com/office/drawing/2014/main" id="{B980C5E7-B1A1-4648-89D2-17B0F1E7F5B3}"/>
              </a:ext>
            </a:extLst>
          </p:cNvPr>
          <p:cNvSpPr>
            <a:spLocks noGrp="1"/>
          </p:cNvSpPr>
          <p:nvPr>
            <p:ph type="ctrTitle" hasCustomPrompt="1"/>
          </p:nvPr>
        </p:nvSpPr>
        <p:spPr>
          <a:xfrm>
            <a:off x="2255552" y="1717040"/>
            <a:ext cx="7680896" cy="3104855"/>
          </a:xfrm>
        </p:spPr>
        <p:txBody>
          <a:bodyPr anchor="ctr">
            <a:normAutofit/>
          </a:bodyPr>
          <a:lstStyle>
            <a:lvl1pPr algn="ctr">
              <a:defRPr sz="8000">
                <a:solidFill>
                  <a:schemeClr val="bg1"/>
                </a:solidFill>
              </a:defRPr>
            </a:lvl1pPr>
          </a:lstStyle>
          <a:p>
            <a:r>
              <a:rPr lang="en-US" dirty="0"/>
              <a:t>Click to add title</a:t>
            </a:r>
          </a:p>
        </p:txBody>
      </p:sp>
    </p:spTree>
    <p:extLst>
      <p:ext uri="{BB962C8B-B14F-4D97-AF65-F5344CB8AC3E}">
        <p14:creationId xmlns:p14="http://schemas.microsoft.com/office/powerpoint/2010/main" val="3841424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lvl1pPr>
              <a:defRPr>
                <a:solidFill>
                  <a:schemeClr val="bg1"/>
                </a:solidFill>
              </a:defRPr>
            </a:lvl1pPr>
          </a:lstStyle>
          <a:p>
            <a:fld id="{3133F5E9-5DAC-4C4A-9DF5-C2B87276BCC8}" type="datetimeFigureOut">
              <a:rPr lang="en-US" smtClean="0"/>
              <a:pPr/>
              <a:t>9/24/2024</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lvl1pPr>
              <a:defRPr>
                <a:solidFill>
                  <a:schemeClr val="bg1"/>
                </a:solidFill>
              </a:defRPr>
            </a:lvl1pPr>
          </a:lstStyle>
          <a:p>
            <a:fld id="{ACEC5C30-0B3A-4B13-ADDD-7C63C8AA921B}" type="slidenum">
              <a:rPr lang="en-US" smtClean="0"/>
              <a:pPr/>
              <a:t>‹#›</a:t>
            </a:fld>
            <a:endParaRPr lang="en-US" dirty="0"/>
          </a:p>
        </p:txBody>
      </p:sp>
      <p:pic>
        <p:nvPicPr>
          <p:cNvPr id="6" name="Graphic 5">
            <a:extLst>
              <a:ext uri="{FF2B5EF4-FFF2-40B4-BE49-F238E27FC236}">
                <a16:creationId xmlns:a16="http://schemas.microsoft.com/office/drawing/2014/main" id="{9AD6DC5E-041D-BC46-C97A-61F070F58A9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451125">
            <a:off x="8514237" y="-118161"/>
            <a:ext cx="3005286" cy="3005286"/>
          </a:xfrm>
          <a:prstGeom prst="rect">
            <a:avLst/>
          </a:prstGeom>
        </p:spPr>
      </p:pic>
      <p:pic>
        <p:nvPicPr>
          <p:cNvPr id="7" name="Graphic 6">
            <a:extLst>
              <a:ext uri="{FF2B5EF4-FFF2-40B4-BE49-F238E27FC236}">
                <a16:creationId xmlns:a16="http://schemas.microsoft.com/office/drawing/2014/main" id="{7E2D9652-3BE5-D545-D5CF-831649D293F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8" name="Graphic 7">
            <a:extLst>
              <a:ext uri="{FF2B5EF4-FFF2-40B4-BE49-F238E27FC236}">
                <a16:creationId xmlns:a16="http://schemas.microsoft.com/office/drawing/2014/main" id="{10993118-9FA8-8C7E-9DC8-24D57E3FDB9A}"/>
              </a:ext>
              <a:ext uri="{C183D7F6-B498-43B3-948B-1728B52AA6E4}">
                <adec:decorative xmlns:adec="http://schemas.microsoft.com/office/drawing/2017/decorative" val="1"/>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161403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9/24/2024</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1">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CC5AE48-291E-005A-A492-CE0FF1DD11C8}"/>
              </a:ext>
              <a:ext uri="{C183D7F6-B498-43B3-948B-1728B52AA6E4}">
                <adec:decorative xmlns:adec="http://schemas.microsoft.com/office/drawing/2017/decorative" val="1"/>
              </a:ext>
            </a:extLst>
          </p:cNvPr>
          <p:cNvGrpSpPr/>
          <p:nvPr userDrawn="1"/>
        </p:nvGrpSpPr>
        <p:grpSpPr>
          <a:xfrm>
            <a:off x="9009186" y="0"/>
            <a:ext cx="3668917" cy="6941127"/>
            <a:chOff x="9009186" y="0"/>
            <a:chExt cx="3668917" cy="6941127"/>
          </a:xfrm>
        </p:grpSpPr>
        <p:grpSp>
          <p:nvGrpSpPr>
            <p:cNvPr id="8" name="Group 7">
              <a:extLst>
                <a:ext uri="{FF2B5EF4-FFF2-40B4-BE49-F238E27FC236}">
                  <a16:creationId xmlns:a16="http://schemas.microsoft.com/office/drawing/2014/main" id="{A035531F-5384-C0A2-104E-55D4C00779C4}"/>
                </a:ext>
              </a:extLst>
            </p:cNvPr>
            <p:cNvGrpSpPr/>
            <p:nvPr/>
          </p:nvGrpSpPr>
          <p:grpSpPr>
            <a:xfrm>
              <a:off x="9055676" y="0"/>
              <a:ext cx="3136324" cy="6858000"/>
              <a:chOff x="9055676" y="0"/>
              <a:chExt cx="3136324" cy="6858000"/>
            </a:xfrm>
          </p:grpSpPr>
          <p:sp>
            <p:nvSpPr>
              <p:cNvPr id="10" name="Rectangle 9">
                <a:extLst>
                  <a:ext uri="{FF2B5EF4-FFF2-40B4-BE49-F238E27FC236}">
                    <a16:creationId xmlns:a16="http://schemas.microsoft.com/office/drawing/2014/main" id="{8A8AD2DB-4128-5ECA-2FB8-4020AE394BB2}"/>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A396CF12-83CC-ABBC-A014-1B5592F6F505}"/>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191BC38-DFC2-6BC6-E88E-3DECF4A02153}"/>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E6A6F50-9B7A-E587-24AB-02AD9C6DE1E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4FFBEFC-4933-FBFE-2CF4-A2BD5CB8B4B8}"/>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9" name="Graphic 8" descr="Clipboard">
              <a:extLst>
                <a:ext uri="{FF2B5EF4-FFF2-40B4-BE49-F238E27FC236}">
                  <a16:creationId xmlns:a16="http://schemas.microsoft.com/office/drawing/2014/main" id="{5972380A-ABA8-B22B-B9B6-28350A684D4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09186" y="3272210"/>
              <a:ext cx="3668917" cy="3668917"/>
            </a:xfrm>
            <a:prstGeom prst="rect">
              <a:avLst/>
            </a:prstGeom>
          </p:spPr>
        </p:pic>
      </p:grpSp>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a:xfrm>
            <a:off x="515569" y="89087"/>
            <a:ext cx="8141556" cy="1591655"/>
          </a:xfrm>
        </p:spPr>
        <p:txBody>
          <a:bodyPr/>
          <a:lstStyle>
            <a:lvl1pPr>
              <a:defRPr>
                <a:solidFill>
                  <a:schemeClr val="accent5">
                    <a:lumMod val="50000"/>
                  </a:schemeClr>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a:xfrm>
            <a:off x="515569" y="1825625"/>
            <a:ext cx="8141556" cy="4351338"/>
          </a:xfrm>
        </p:spPr>
        <p:txBody>
          <a:bodyPr>
            <a:normAutofit/>
          </a:bodyPr>
          <a:lstStyle>
            <a:lvl1pPr>
              <a:spcBef>
                <a:spcPts val="1000"/>
              </a:spcBef>
              <a:defRPr sz="2400">
                <a:solidFill>
                  <a:schemeClr val="accent5">
                    <a:lumMod val="50000"/>
                  </a:schemeClr>
                </a:solidFill>
              </a:defRPr>
            </a:lvl1pPr>
            <a:lvl2pPr>
              <a:spcBef>
                <a:spcPts val="1000"/>
              </a:spcBef>
              <a:defRPr sz="2000">
                <a:solidFill>
                  <a:schemeClr val="accent5">
                    <a:lumMod val="50000"/>
                  </a:schemeClr>
                </a:solidFill>
              </a:defRPr>
            </a:lvl2pPr>
            <a:lvl3pPr>
              <a:spcBef>
                <a:spcPts val="1000"/>
              </a:spcBef>
              <a:defRPr sz="1800">
                <a:solidFill>
                  <a:schemeClr val="accent5">
                    <a:lumMod val="50000"/>
                  </a:schemeClr>
                </a:solidFill>
              </a:defRPr>
            </a:lvl3pPr>
            <a:lvl4pPr>
              <a:spcBef>
                <a:spcPts val="1000"/>
              </a:spcBef>
              <a:defRPr sz="1600">
                <a:solidFill>
                  <a:schemeClr val="accent5">
                    <a:lumMod val="50000"/>
                  </a:schemeClr>
                </a:solidFill>
              </a:defRPr>
            </a:lvl4pPr>
            <a:lvl5pPr>
              <a:spcBef>
                <a:spcPts val="1000"/>
              </a:spcBef>
              <a:defRPr sz="16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6549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six icons">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2CB221D3-6315-64BB-0994-9A310350F2FF}"/>
              </a:ext>
              <a:ext uri="{C183D7F6-B498-43B3-948B-1728B52AA6E4}">
                <adec:decorative xmlns:adec="http://schemas.microsoft.com/office/drawing/2017/decorative" val="1"/>
              </a:ext>
            </a:extLst>
          </p:cNvPr>
          <p:cNvSpPr/>
          <p:nvPr userDrawn="1"/>
        </p:nvSpPr>
        <p:spPr>
          <a:xfrm>
            <a:off x="521282" y="1768455"/>
            <a:ext cx="2268675" cy="2015836"/>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Rounded Corners 16">
            <a:extLst>
              <a:ext uri="{FF2B5EF4-FFF2-40B4-BE49-F238E27FC236}">
                <a16:creationId xmlns:a16="http://schemas.microsoft.com/office/drawing/2014/main" id="{2E21FEC0-BE16-4B46-6696-739A3956C0E0}"/>
              </a:ext>
              <a:ext uri="{C183D7F6-B498-43B3-948B-1728B52AA6E4}">
                <adec:decorative xmlns:adec="http://schemas.microsoft.com/office/drawing/2017/decorative" val="1"/>
              </a:ext>
            </a:extLst>
          </p:cNvPr>
          <p:cNvSpPr/>
          <p:nvPr userDrawn="1"/>
        </p:nvSpPr>
        <p:spPr>
          <a:xfrm>
            <a:off x="521282" y="4307031"/>
            <a:ext cx="2268675" cy="2015836"/>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59F97669-2546-AA5C-3BA3-6ECB25C5FE7D}"/>
              </a:ext>
              <a:ext uri="{C183D7F6-B498-43B3-948B-1728B52AA6E4}">
                <adec:decorative xmlns:adec="http://schemas.microsoft.com/office/drawing/2017/decorative" val="1"/>
              </a:ext>
            </a:extLst>
          </p:cNvPr>
          <p:cNvSpPr/>
          <p:nvPr userDrawn="1"/>
        </p:nvSpPr>
        <p:spPr>
          <a:xfrm>
            <a:off x="3472299" y="1768455"/>
            <a:ext cx="2268675" cy="20158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Rounded Corners 20">
            <a:extLst>
              <a:ext uri="{FF2B5EF4-FFF2-40B4-BE49-F238E27FC236}">
                <a16:creationId xmlns:a16="http://schemas.microsoft.com/office/drawing/2014/main" id="{00EFA880-FC7C-5A7B-D5ED-2E2C5BFF7EB4}"/>
              </a:ext>
              <a:ext uri="{C183D7F6-B498-43B3-948B-1728B52AA6E4}">
                <adec:decorative xmlns:adec="http://schemas.microsoft.com/office/drawing/2017/decorative" val="1"/>
              </a:ext>
            </a:extLst>
          </p:cNvPr>
          <p:cNvSpPr/>
          <p:nvPr userDrawn="1"/>
        </p:nvSpPr>
        <p:spPr>
          <a:xfrm>
            <a:off x="3472299" y="4307031"/>
            <a:ext cx="2268675" cy="201583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Rounded Corners 22">
            <a:extLst>
              <a:ext uri="{FF2B5EF4-FFF2-40B4-BE49-F238E27FC236}">
                <a16:creationId xmlns:a16="http://schemas.microsoft.com/office/drawing/2014/main" id="{6F00A563-A25F-1EBD-4EEE-4C710E8EF50D}"/>
              </a:ext>
              <a:ext uri="{C183D7F6-B498-43B3-948B-1728B52AA6E4}">
                <adec:decorative xmlns:adec="http://schemas.microsoft.com/office/drawing/2017/decorative" val="1"/>
              </a:ext>
            </a:extLst>
          </p:cNvPr>
          <p:cNvSpPr/>
          <p:nvPr userDrawn="1"/>
        </p:nvSpPr>
        <p:spPr>
          <a:xfrm>
            <a:off x="6419113" y="1768455"/>
            <a:ext cx="2268675" cy="2015836"/>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Rounded Corners 24">
            <a:extLst>
              <a:ext uri="{FF2B5EF4-FFF2-40B4-BE49-F238E27FC236}">
                <a16:creationId xmlns:a16="http://schemas.microsoft.com/office/drawing/2014/main" id="{180689EF-32EC-1547-75CA-66B971009249}"/>
              </a:ext>
              <a:ext uri="{C183D7F6-B498-43B3-948B-1728B52AA6E4}">
                <adec:decorative xmlns:adec="http://schemas.microsoft.com/office/drawing/2017/decorative" val="1"/>
              </a:ext>
            </a:extLst>
          </p:cNvPr>
          <p:cNvSpPr/>
          <p:nvPr userDrawn="1"/>
        </p:nvSpPr>
        <p:spPr>
          <a:xfrm>
            <a:off x="6419113" y="4307031"/>
            <a:ext cx="2268675" cy="201583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AAE108-9C7F-4CDC-AD71-B576580A199F}"/>
              </a:ext>
            </a:extLst>
          </p:cNvPr>
          <p:cNvSpPr>
            <a:spLocks noGrp="1"/>
          </p:cNvSpPr>
          <p:nvPr>
            <p:ph type="title" hasCustomPrompt="1"/>
          </p:nvPr>
        </p:nvSpPr>
        <p:spPr>
          <a:xfrm>
            <a:off x="515569" y="70382"/>
            <a:ext cx="8179441" cy="881277"/>
          </a:xfrm>
        </p:spPr>
        <p:txBody>
          <a:bodyPr anchor="ctr"/>
          <a:lstStyle>
            <a:lvl1pPr>
              <a:defRPr>
                <a:solidFill>
                  <a:schemeClr val="accent5">
                    <a:lumMod val="50000"/>
                  </a:schemeClr>
                </a:solidFill>
              </a:defRPr>
            </a:lvl1pPr>
          </a:lstStyle>
          <a:p>
            <a:r>
              <a:rPr lang="en-US" dirty="0"/>
              <a:t>Click to add title</a:t>
            </a:r>
          </a:p>
        </p:txBody>
      </p:sp>
      <p:sp>
        <p:nvSpPr>
          <p:cNvPr id="44" name="Text Placeholder 43">
            <a:extLst>
              <a:ext uri="{FF2B5EF4-FFF2-40B4-BE49-F238E27FC236}">
                <a16:creationId xmlns:a16="http://schemas.microsoft.com/office/drawing/2014/main" id="{EAE7AC08-8ACF-8A47-6539-ABE76AAE434E}"/>
              </a:ext>
            </a:extLst>
          </p:cNvPr>
          <p:cNvSpPr>
            <a:spLocks noGrp="1"/>
          </p:cNvSpPr>
          <p:nvPr>
            <p:ph type="body" sz="quarter" idx="10" hasCustomPrompt="1"/>
          </p:nvPr>
        </p:nvSpPr>
        <p:spPr>
          <a:xfrm>
            <a:off x="516671" y="1009650"/>
            <a:ext cx="8178363" cy="642938"/>
          </a:xfrm>
        </p:spPr>
        <p:txBody>
          <a:bodyPr tIns="0">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3" name="Picture Placeholder 52">
            <a:extLst>
              <a:ext uri="{FF2B5EF4-FFF2-40B4-BE49-F238E27FC236}">
                <a16:creationId xmlns:a16="http://schemas.microsoft.com/office/drawing/2014/main" id="{80A2B642-BF0F-0152-908D-0464DA28435E}"/>
              </a:ext>
            </a:extLst>
          </p:cNvPr>
          <p:cNvSpPr>
            <a:spLocks noGrp="1"/>
          </p:cNvSpPr>
          <p:nvPr>
            <p:ph type="pic" sz="quarter" idx="17"/>
          </p:nvPr>
        </p:nvSpPr>
        <p:spPr>
          <a:xfrm>
            <a:off x="1198419" y="2296391"/>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45" name="Text Placeholder 43">
            <a:extLst>
              <a:ext uri="{FF2B5EF4-FFF2-40B4-BE49-F238E27FC236}">
                <a16:creationId xmlns:a16="http://schemas.microsoft.com/office/drawing/2014/main" id="{9DD84C2B-121B-74A9-6362-C8FCD9883B65}"/>
              </a:ext>
            </a:extLst>
          </p:cNvPr>
          <p:cNvSpPr>
            <a:spLocks noGrp="1"/>
          </p:cNvSpPr>
          <p:nvPr>
            <p:ph type="body" sz="quarter" idx="11" hasCustomPrompt="1"/>
          </p:nvPr>
        </p:nvSpPr>
        <p:spPr>
          <a:xfrm>
            <a:off x="596697" y="3842281"/>
            <a:ext cx="2117845" cy="560223"/>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6" name="Picture Placeholder 52">
            <a:extLst>
              <a:ext uri="{FF2B5EF4-FFF2-40B4-BE49-F238E27FC236}">
                <a16:creationId xmlns:a16="http://schemas.microsoft.com/office/drawing/2014/main" id="{3A65400F-DB0C-BEC6-A442-2D18C0552B64}"/>
              </a:ext>
            </a:extLst>
          </p:cNvPr>
          <p:cNvSpPr>
            <a:spLocks noGrp="1"/>
          </p:cNvSpPr>
          <p:nvPr>
            <p:ph type="pic" sz="quarter" idx="20"/>
          </p:nvPr>
        </p:nvSpPr>
        <p:spPr>
          <a:xfrm>
            <a:off x="1198419" y="4859281"/>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49" name="Text Placeholder 43">
            <a:extLst>
              <a:ext uri="{FF2B5EF4-FFF2-40B4-BE49-F238E27FC236}">
                <a16:creationId xmlns:a16="http://schemas.microsoft.com/office/drawing/2014/main" id="{C694B856-BF94-9E12-F3B8-EBCE53FC1F09}"/>
              </a:ext>
            </a:extLst>
          </p:cNvPr>
          <p:cNvSpPr>
            <a:spLocks noGrp="1"/>
          </p:cNvSpPr>
          <p:nvPr>
            <p:ph type="body" sz="quarter" idx="14" hasCustomPrompt="1"/>
          </p:nvPr>
        </p:nvSpPr>
        <p:spPr>
          <a:xfrm>
            <a:off x="596697" y="6395668"/>
            <a:ext cx="2117845" cy="391949"/>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4" name="Picture Placeholder 52">
            <a:extLst>
              <a:ext uri="{FF2B5EF4-FFF2-40B4-BE49-F238E27FC236}">
                <a16:creationId xmlns:a16="http://schemas.microsoft.com/office/drawing/2014/main" id="{B05003ED-97CA-ACC0-EAFF-B6BE36F44992}"/>
              </a:ext>
            </a:extLst>
          </p:cNvPr>
          <p:cNvSpPr>
            <a:spLocks noGrp="1"/>
          </p:cNvSpPr>
          <p:nvPr>
            <p:ph type="pic" sz="quarter" idx="18"/>
          </p:nvPr>
        </p:nvSpPr>
        <p:spPr>
          <a:xfrm>
            <a:off x="4149436" y="2296391"/>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47" name="Text Placeholder 43">
            <a:extLst>
              <a:ext uri="{FF2B5EF4-FFF2-40B4-BE49-F238E27FC236}">
                <a16:creationId xmlns:a16="http://schemas.microsoft.com/office/drawing/2014/main" id="{85552608-9B21-48D9-05EC-9559CD847E17}"/>
              </a:ext>
            </a:extLst>
          </p:cNvPr>
          <p:cNvSpPr>
            <a:spLocks noGrp="1"/>
          </p:cNvSpPr>
          <p:nvPr>
            <p:ph type="body" sz="quarter" idx="12" hasCustomPrompt="1"/>
          </p:nvPr>
        </p:nvSpPr>
        <p:spPr>
          <a:xfrm>
            <a:off x="3547714" y="3842281"/>
            <a:ext cx="2117845" cy="560223"/>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7" name="Picture Placeholder 52">
            <a:extLst>
              <a:ext uri="{FF2B5EF4-FFF2-40B4-BE49-F238E27FC236}">
                <a16:creationId xmlns:a16="http://schemas.microsoft.com/office/drawing/2014/main" id="{8D142141-5EFE-AE92-887C-AF7122E3AAF3}"/>
              </a:ext>
            </a:extLst>
          </p:cNvPr>
          <p:cNvSpPr>
            <a:spLocks noGrp="1"/>
          </p:cNvSpPr>
          <p:nvPr>
            <p:ph type="pic" sz="quarter" idx="21"/>
          </p:nvPr>
        </p:nvSpPr>
        <p:spPr>
          <a:xfrm>
            <a:off x="4149436" y="4839013"/>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grpSp>
        <p:nvGrpSpPr>
          <p:cNvPr id="27" name="Group 26">
            <a:extLst>
              <a:ext uri="{FF2B5EF4-FFF2-40B4-BE49-F238E27FC236}">
                <a16:creationId xmlns:a16="http://schemas.microsoft.com/office/drawing/2014/main" id="{30989C3E-1EBE-7D4C-FCBD-42592FD9FA96}"/>
              </a:ext>
              <a:ext uri="{C183D7F6-B498-43B3-948B-1728B52AA6E4}">
                <adec:decorative xmlns:adec="http://schemas.microsoft.com/office/drawing/2017/decorative" val="1"/>
              </a:ext>
            </a:extLst>
          </p:cNvPr>
          <p:cNvGrpSpPr/>
          <p:nvPr userDrawn="1"/>
        </p:nvGrpSpPr>
        <p:grpSpPr>
          <a:xfrm>
            <a:off x="9055676" y="0"/>
            <a:ext cx="3136324" cy="7050231"/>
            <a:chOff x="9055676" y="0"/>
            <a:chExt cx="3136324" cy="7050231"/>
          </a:xfrm>
        </p:grpSpPr>
        <p:grpSp>
          <p:nvGrpSpPr>
            <p:cNvPr id="28" name="Group 27">
              <a:extLst>
                <a:ext uri="{FF2B5EF4-FFF2-40B4-BE49-F238E27FC236}">
                  <a16:creationId xmlns:a16="http://schemas.microsoft.com/office/drawing/2014/main" id="{5F3D21E8-C54B-81FE-7C29-5B1A46C3A5AF}"/>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9" name="Graphic 28" descr="Shirt">
              <a:extLst>
                <a:ext uri="{FF2B5EF4-FFF2-40B4-BE49-F238E27FC236}">
                  <a16:creationId xmlns:a16="http://schemas.microsoft.com/office/drawing/2014/main" id="{BC5B449E-18C8-C275-1DFE-E844A32CDD6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887424">
              <a:off x="9541289" y="4083626"/>
              <a:ext cx="1951759" cy="1951759"/>
            </a:xfrm>
            <a:prstGeom prst="rect">
              <a:avLst/>
            </a:prstGeom>
          </p:spPr>
        </p:pic>
        <p:pic>
          <p:nvPicPr>
            <p:cNvPr id="30" name="Graphic 29" descr="Glasses">
              <a:extLst>
                <a:ext uri="{FF2B5EF4-FFF2-40B4-BE49-F238E27FC236}">
                  <a16:creationId xmlns:a16="http://schemas.microsoft.com/office/drawing/2014/main" id="{51B54DB6-8A66-FB28-BE2A-B71834A790F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795024">
              <a:off x="11018693" y="3451676"/>
              <a:ext cx="1034563" cy="1034563"/>
            </a:xfrm>
            <a:prstGeom prst="rect">
              <a:avLst/>
            </a:prstGeom>
          </p:spPr>
        </p:pic>
        <p:pic>
          <p:nvPicPr>
            <p:cNvPr id="31" name="Graphic 30" descr="Boot">
              <a:extLst>
                <a:ext uri="{FF2B5EF4-FFF2-40B4-BE49-F238E27FC236}">
                  <a16:creationId xmlns:a16="http://schemas.microsoft.com/office/drawing/2014/main" id="{7B73F953-B9B8-795D-40E4-2AEB8A19B94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697835" y="5595504"/>
              <a:ext cx="1454727" cy="1454727"/>
            </a:xfrm>
            <a:prstGeom prst="rect">
              <a:avLst/>
            </a:prstGeom>
          </p:spPr>
        </p:pic>
      </p:grpSp>
      <p:sp>
        <p:nvSpPr>
          <p:cNvPr id="50" name="Text Placeholder 43">
            <a:extLst>
              <a:ext uri="{FF2B5EF4-FFF2-40B4-BE49-F238E27FC236}">
                <a16:creationId xmlns:a16="http://schemas.microsoft.com/office/drawing/2014/main" id="{89CADEAF-D65D-8FD4-E1A9-B043A2E2E9C2}"/>
              </a:ext>
            </a:extLst>
          </p:cNvPr>
          <p:cNvSpPr>
            <a:spLocks noGrp="1"/>
          </p:cNvSpPr>
          <p:nvPr>
            <p:ph type="body" sz="quarter" idx="15" hasCustomPrompt="1"/>
          </p:nvPr>
        </p:nvSpPr>
        <p:spPr>
          <a:xfrm>
            <a:off x="3547714" y="6395668"/>
            <a:ext cx="2117845" cy="391949"/>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5" name="Picture Placeholder 52">
            <a:extLst>
              <a:ext uri="{FF2B5EF4-FFF2-40B4-BE49-F238E27FC236}">
                <a16:creationId xmlns:a16="http://schemas.microsoft.com/office/drawing/2014/main" id="{0E1FE068-5CF8-7613-0B65-6B6E32D045F6}"/>
              </a:ext>
            </a:extLst>
          </p:cNvPr>
          <p:cNvSpPr>
            <a:spLocks noGrp="1"/>
          </p:cNvSpPr>
          <p:nvPr>
            <p:ph type="pic" sz="quarter" idx="19"/>
          </p:nvPr>
        </p:nvSpPr>
        <p:spPr>
          <a:xfrm>
            <a:off x="7096250" y="2296391"/>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48" name="Text Placeholder 43">
            <a:extLst>
              <a:ext uri="{FF2B5EF4-FFF2-40B4-BE49-F238E27FC236}">
                <a16:creationId xmlns:a16="http://schemas.microsoft.com/office/drawing/2014/main" id="{DC3427CE-8A56-70FC-A3A0-4BD14DB8F5CA}"/>
              </a:ext>
            </a:extLst>
          </p:cNvPr>
          <p:cNvSpPr>
            <a:spLocks noGrp="1"/>
          </p:cNvSpPr>
          <p:nvPr>
            <p:ph type="body" sz="quarter" idx="13" hasCustomPrompt="1"/>
          </p:nvPr>
        </p:nvSpPr>
        <p:spPr>
          <a:xfrm>
            <a:off x="6494528" y="3842281"/>
            <a:ext cx="2117845" cy="560223"/>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8" name="Picture Placeholder 52">
            <a:extLst>
              <a:ext uri="{FF2B5EF4-FFF2-40B4-BE49-F238E27FC236}">
                <a16:creationId xmlns:a16="http://schemas.microsoft.com/office/drawing/2014/main" id="{12A64211-5E0E-089E-6F73-1A27AC2862C1}"/>
              </a:ext>
            </a:extLst>
          </p:cNvPr>
          <p:cNvSpPr>
            <a:spLocks noGrp="1"/>
          </p:cNvSpPr>
          <p:nvPr>
            <p:ph type="pic" sz="quarter" idx="22"/>
          </p:nvPr>
        </p:nvSpPr>
        <p:spPr>
          <a:xfrm>
            <a:off x="7096250" y="4839013"/>
            <a:ext cx="914400" cy="914400"/>
          </a:xfrm>
        </p:spPr>
        <p:txBody>
          <a:bodyPr>
            <a:normAutofit/>
          </a:bodyPr>
          <a:lstStyle>
            <a:lvl1pPr marL="0" indent="0" algn="ctr">
              <a:buNone/>
              <a:defRPr sz="1200">
                <a:solidFill>
                  <a:schemeClr val="bg1"/>
                </a:solidFill>
              </a:defRPr>
            </a:lvl1pPr>
          </a:lstStyle>
          <a:p>
            <a:r>
              <a:rPr lang="en-US"/>
              <a:t>Click icon to add picture</a:t>
            </a:r>
            <a:endParaRPr lang="en-US" dirty="0"/>
          </a:p>
        </p:txBody>
      </p:sp>
      <p:sp>
        <p:nvSpPr>
          <p:cNvPr id="51" name="Text Placeholder 43">
            <a:extLst>
              <a:ext uri="{FF2B5EF4-FFF2-40B4-BE49-F238E27FC236}">
                <a16:creationId xmlns:a16="http://schemas.microsoft.com/office/drawing/2014/main" id="{8ABDFD1A-A7F6-884E-E136-539ECF00ECE9}"/>
              </a:ext>
            </a:extLst>
          </p:cNvPr>
          <p:cNvSpPr>
            <a:spLocks noGrp="1"/>
          </p:cNvSpPr>
          <p:nvPr>
            <p:ph type="body" sz="quarter" idx="16" hasCustomPrompt="1"/>
          </p:nvPr>
        </p:nvSpPr>
        <p:spPr>
          <a:xfrm>
            <a:off x="6494528" y="6395668"/>
            <a:ext cx="2117845" cy="391949"/>
          </a:xfrm>
        </p:spPr>
        <p:txBody>
          <a:bodyPr tIns="0">
            <a:noAutofit/>
          </a:bodyPr>
          <a:lstStyle>
            <a:lvl1pPr marL="0" indent="0" algn="ctr">
              <a:buNone/>
              <a:defRPr sz="1600">
                <a:solidFill>
                  <a:schemeClr val="tx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Tree>
    <p:extLst>
      <p:ext uri="{BB962C8B-B14F-4D97-AF65-F5344CB8AC3E}">
        <p14:creationId xmlns:p14="http://schemas.microsoft.com/office/powerpoint/2010/main" val="3098845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515569"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44" name="Text Placeholder 43">
            <a:extLst>
              <a:ext uri="{FF2B5EF4-FFF2-40B4-BE49-F238E27FC236}">
                <a16:creationId xmlns:a16="http://schemas.microsoft.com/office/drawing/2014/main" id="{EAE7AC08-8ACF-8A47-6539-ABE76AAE434E}"/>
              </a:ext>
            </a:extLst>
          </p:cNvPr>
          <p:cNvSpPr>
            <a:spLocks noGrp="1"/>
          </p:cNvSpPr>
          <p:nvPr userDrawn="1">
            <p:ph type="body" sz="quarter" idx="10" hasCustomPrompt="1"/>
          </p:nvPr>
        </p:nvSpPr>
        <p:spPr>
          <a:xfrm>
            <a:off x="516671" y="1209039"/>
            <a:ext cx="8178363" cy="386081"/>
          </a:xfrm>
        </p:spPr>
        <p:txBody>
          <a:bodyPr tIns="0" anchor="ctr">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515569" y="1608089"/>
            <a:ext cx="7216430" cy="4943379"/>
          </a:xfrm>
        </p:spPr>
        <p:txBody>
          <a:bodyPr>
            <a:normAutofit/>
          </a:bodyPr>
          <a:lstStyle>
            <a:lvl1pPr>
              <a:defRPr sz="2000">
                <a:solidFill>
                  <a:schemeClr val="accent5">
                    <a:lumMod val="50000"/>
                  </a:schemeClr>
                </a:solidFill>
              </a:defRPr>
            </a:lvl1pPr>
            <a:lvl2pPr>
              <a:defRPr sz="1800">
                <a:solidFill>
                  <a:schemeClr val="accent5">
                    <a:lumMod val="50000"/>
                  </a:schemeClr>
                </a:solidFill>
              </a:defRPr>
            </a:lvl2pPr>
            <a:lvl3pPr>
              <a:defRPr sz="1600">
                <a:solidFill>
                  <a:schemeClr val="accent5">
                    <a:lumMod val="50000"/>
                  </a:schemeClr>
                </a:solidFill>
              </a:defRPr>
            </a:lvl3pPr>
            <a:lvl4pPr>
              <a:defRPr sz="1400">
                <a:solidFill>
                  <a:schemeClr val="accent5">
                    <a:lumMod val="50000"/>
                  </a:schemeClr>
                </a:solidFill>
              </a:defRPr>
            </a:lvl4pPr>
            <a:lvl5pPr>
              <a:defRPr sz="14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Graphic 5">
            <a:extLst>
              <a:ext uri="{FF2B5EF4-FFF2-40B4-BE49-F238E27FC236}">
                <a16:creationId xmlns:a16="http://schemas.microsoft.com/office/drawing/2014/main" id="{EFD58403-87BD-C72A-405B-69365E022C0E}"/>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5114" r="15244"/>
          <a:stretch/>
        </p:blipFill>
        <p:spPr>
          <a:xfrm>
            <a:off x="9486900" y="2973678"/>
            <a:ext cx="2705100" cy="3884322"/>
          </a:xfrm>
          <a:prstGeom prst="rect">
            <a:avLst/>
          </a:prstGeom>
        </p:spPr>
      </p:pic>
    </p:spTree>
    <p:extLst>
      <p:ext uri="{BB962C8B-B14F-4D97-AF65-F5344CB8AC3E}">
        <p14:creationId xmlns:p14="http://schemas.microsoft.com/office/powerpoint/2010/main" val="499581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515569"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44" name="Text Placeholder 43">
            <a:extLst>
              <a:ext uri="{FF2B5EF4-FFF2-40B4-BE49-F238E27FC236}">
                <a16:creationId xmlns:a16="http://schemas.microsoft.com/office/drawing/2014/main" id="{EAE7AC08-8ACF-8A47-6539-ABE76AAE434E}"/>
              </a:ext>
            </a:extLst>
          </p:cNvPr>
          <p:cNvSpPr>
            <a:spLocks noGrp="1"/>
          </p:cNvSpPr>
          <p:nvPr userDrawn="1">
            <p:ph type="body" sz="quarter" idx="10" hasCustomPrompt="1"/>
          </p:nvPr>
        </p:nvSpPr>
        <p:spPr>
          <a:xfrm>
            <a:off x="516671" y="1209039"/>
            <a:ext cx="8178363" cy="386081"/>
          </a:xfrm>
        </p:spPr>
        <p:txBody>
          <a:bodyPr tIns="0" anchor="ctr">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515569" y="1608089"/>
            <a:ext cx="7216430" cy="4943379"/>
          </a:xfrm>
        </p:spPr>
        <p:txBody>
          <a:bodyPr>
            <a:normAutofit/>
          </a:bodyPr>
          <a:lstStyle>
            <a:lvl1pPr>
              <a:defRPr sz="2000">
                <a:solidFill>
                  <a:schemeClr val="accent5">
                    <a:lumMod val="50000"/>
                  </a:schemeClr>
                </a:solidFill>
              </a:defRPr>
            </a:lvl1pPr>
            <a:lvl2pPr>
              <a:defRPr sz="1800">
                <a:solidFill>
                  <a:schemeClr val="accent5">
                    <a:lumMod val="50000"/>
                  </a:schemeClr>
                </a:solidFill>
              </a:defRPr>
            </a:lvl2pPr>
            <a:lvl3pPr>
              <a:defRPr sz="1600">
                <a:solidFill>
                  <a:schemeClr val="accent5">
                    <a:lumMod val="50000"/>
                  </a:schemeClr>
                </a:solidFill>
              </a:defRPr>
            </a:lvl3pPr>
            <a:lvl4pPr>
              <a:defRPr sz="1400">
                <a:solidFill>
                  <a:schemeClr val="accent5">
                    <a:lumMod val="50000"/>
                  </a:schemeClr>
                </a:solidFill>
              </a:defRPr>
            </a:lvl4pPr>
            <a:lvl5pPr>
              <a:defRPr sz="14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Graphic 2">
            <a:extLst>
              <a:ext uri="{FF2B5EF4-FFF2-40B4-BE49-F238E27FC236}">
                <a16:creationId xmlns:a16="http://schemas.microsoft.com/office/drawing/2014/main" id="{6CD37FEF-9445-6BCC-841A-0673D966F20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7048" r="19552"/>
          <a:stretch/>
        </p:blipFill>
        <p:spPr>
          <a:xfrm>
            <a:off x="9486899" y="2591331"/>
            <a:ext cx="2705101" cy="4266669"/>
          </a:xfrm>
          <a:prstGeom prst="rect">
            <a:avLst/>
          </a:prstGeom>
        </p:spPr>
      </p:pic>
    </p:spTree>
    <p:extLst>
      <p:ext uri="{BB962C8B-B14F-4D97-AF65-F5344CB8AC3E}">
        <p14:creationId xmlns:p14="http://schemas.microsoft.com/office/powerpoint/2010/main" val="2015519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3">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flipH="1">
            <a:off x="0"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3437665"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44" name="Text Placeholder 43">
            <a:extLst>
              <a:ext uri="{FF2B5EF4-FFF2-40B4-BE49-F238E27FC236}">
                <a16:creationId xmlns:a16="http://schemas.microsoft.com/office/drawing/2014/main" id="{EAE7AC08-8ACF-8A47-6539-ABE76AAE434E}"/>
              </a:ext>
            </a:extLst>
          </p:cNvPr>
          <p:cNvSpPr>
            <a:spLocks noGrp="1"/>
          </p:cNvSpPr>
          <p:nvPr userDrawn="1">
            <p:ph type="body" sz="quarter" idx="10" hasCustomPrompt="1"/>
          </p:nvPr>
        </p:nvSpPr>
        <p:spPr>
          <a:xfrm>
            <a:off x="3438768" y="1209039"/>
            <a:ext cx="3933013" cy="386081"/>
          </a:xfrm>
        </p:spPr>
        <p:txBody>
          <a:bodyPr tIns="0" anchor="ctr">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3437665" y="1608089"/>
            <a:ext cx="3933614" cy="4943379"/>
          </a:xfrm>
        </p:spPr>
        <p:txBody>
          <a:bodyPr>
            <a:normAutofit/>
          </a:bodyPr>
          <a:lstStyle>
            <a:lvl1pPr>
              <a:defRPr sz="2000">
                <a:solidFill>
                  <a:schemeClr val="accent5">
                    <a:lumMod val="50000"/>
                  </a:schemeClr>
                </a:solidFill>
              </a:defRPr>
            </a:lvl1pPr>
            <a:lvl2pPr>
              <a:defRPr sz="1800">
                <a:solidFill>
                  <a:schemeClr val="accent5">
                    <a:lumMod val="50000"/>
                  </a:schemeClr>
                </a:solidFill>
              </a:defRPr>
            </a:lvl2pPr>
            <a:lvl3pPr>
              <a:defRPr sz="1600">
                <a:solidFill>
                  <a:schemeClr val="accent5">
                    <a:lumMod val="50000"/>
                  </a:schemeClr>
                </a:solidFill>
              </a:defRPr>
            </a:lvl3pPr>
            <a:lvl4pPr>
              <a:defRPr sz="1400">
                <a:solidFill>
                  <a:schemeClr val="accent5">
                    <a:lumMod val="50000"/>
                  </a:schemeClr>
                </a:solidFill>
              </a:defRPr>
            </a:lvl4pPr>
            <a:lvl5pPr>
              <a:defRPr sz="14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Graphic 2">
            <a:extLst>
              <a:ext uri="{FF2B5EF4-FFF2-40B4-BE49-F238E27FC236}">
                <a16:creationId xmlns:a16="http://schemas.microsoft.com/office/drawing/2014/main" id="{6CD37FEF-9445-6BCC-841A-0673D966F20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7048" r="19552"/>
          <a:stretch/>
        </p:blipFill>
        <p:spPr>
          <a:xfrm>
            <a:off x="0" y="2591331"/>
            <a:ext cx="2705101" cy="4266669"/>
          </a:xfrm>
          <a:prstGeom prst="rect">
            <a:avLst/>
          </a:prstGeom>
        </p:spPr>
      </p:pic>
      <p:sp>
        <p:nvSpPr>
          <p:cNvPr id="4" name="Text Placeholder 43">
            <a:extLst>
              <a:ext uri="{FF2B5EF4-FFF2-40B4-BE49-F238E27FC236}">
                <a16:creationId xmlns:a16="http://schemas.microsoft.com/office/drawing/2014/main" id="{A161B53F-A441-96B8-2517-F699FD4957D6}"/>
              </a:ext>
            </a:extLst>
          </p:cNvPr>
          <p:cNvSpPr>
            <a:spLocks noGrp="1"/>
          </p:cNvSpPr>
          <p:nvPr>
            <p:ph type="body" sz="quarter" idx="12" hasCustomPrompt="1"/>
          </p:nvPr>
        </p:nvSpPr>
        <p:spPr>
          <a:xfrm>
            <a:off x="7684093" y="1209039"/>
            <a:ext cx="3933013" cy="386081"/>
          </a:xfrm>
        </p:spPr>
        <p:txBody>
          <a:bodyPr tIns="0" anchor="ctr">
            <a:noAutofit/>
          </a:bodyPr>
          <a:lstStyle>
            <a:lvl1pPr marL="0" indent="0">
              <a:buNone/>
              <a:defRPr sz="1800">
                <a:solidFill>
                  <a:schemeClr val="accent5">
                    <a:lumMod val="50000"/>
                  </a:schemeClr>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text</a:t>
            </a:r>
          </a:p>
        </p:txBody>
      </p:sp>
      <p:sp>
        <p:nvSpPr>
          <p:cNvPr id="6" name="Content Placeholder 4">
            <a:extLst>
              <a:ext uri="{FF2B5EF4-FFF2-40B4-BE49-F238E27FC236}">
                <a16:creationId xmlns:a16="http://schemas.microsoft.com/office/drawing/2014/main" id="{0376168A-A686-C74E-2BEA-2454CA40BE9B}"/>
              </a:ext>
            </a:extLst>
          </p:cNvPr>
          <p:cNvSpPr>
            <a:spLocks noGrp="1"/>
          </p:cNvSpPr>
          <p:nvPr>
            <p:ph sz="quarter" idx="13"/>
          </p:nvPr>
        </p:nvSpPr>
        <p:spPr>
          <a:xfrm>
            <a:off x="7682940" y="1608089"/>
            <a:ext cx="3933614" cy="4943379"/>
          </a:xfrm>
        </p:spPr>
        <p:txBody>
          <a:bodyPr>
            <a:normAutofit/>
          </a:bodyPr>
          <a:lstStyle>
            <a:lvl1pPr>
              <a:defRPr sz="2000">
                <a:solidFill>
                  <a:schemeClr val="accent5">
                    <a:lumMod val="50000"/>
                  </a:schemeClr>
                </a:solidFill>
              </a:defRPr>
            </a:lvl1pPr>
            <a:lvl2pPr>
              <a:defRPr sz="1800">
                <a:solidFill>
                  <a:schemeClr val="accent5">
                    <a:lumMod val="50000"/>
                  </a:schemeClr>
                </a:solidFill>
              </a:defRPr>
            </a:lvl2pPr>
            <a:lvl3pPr>
              <a:defRPr sz="1600">
                <a:solidFill>
                  <a:schemeClr val="accent5">
                    <a:lumMod val="50000"/>
                  </a:schemeClr>
                </a:solidFill>
              </a:defRPr>
            </a:lvl3pPr>
            <a:lvl4pPr>
              <a:defRPr sz="1400">
                <a:solidFill>
                  <a:schemeClr val="accent5">
                    <a:lumMod val="50000"/>
                  </a:schemeClr>
                </a:solidFill>
              </a:defRPr>
            </a:lvl4pPr>
            <a:lvl5pPr>
              <a:defRPr sz="14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52279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4">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515569"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515568" y="1388539"/>
            <a:ext cx="8179441" cy="4270581"/>
          </a:xfrm>
        </p:spPr>
        <p:txBody>
          <a:bodyPr>
            <a:normAutofit/>
          </a:bodyPr>
          <a:lstStyle>
            <a:lvl1pPr>
              <a:spcBef>
                <a:spcPts val="2400"/>
              </a:spcBef>
              <a:defRPr sz="1600">
                <a:solidFill>
                  <a:schemeClr val="accent5">
                    <a:lumMod val="50000"/>
                  </a:schemeClr>
                </a:solidFill>
              </a:defRPr>
            </a:lvl1pPr>
            <a:lvl2pPr>
              <a:spcBef>
                <a:spcPts val="2400"/>
              </a:spcBef>
              <a:defRPr sz="1400">
                <a:solidFill>
                  <a:schemeClr val="accent5">
                    <a:lumMod val="50000"/>
                  </a:schemeClr>
                </a:solidFill>
              </a:defRPr>
            </a:lvl2pPr>
            <a:lvl3pPr>
              <a:spcBef>
                <a:spcPts val="2400"/>
              </a:spcBef>
              <a:defRPr sz="1200">
                <a:solidFill>
                  <a:schemeClr val="accent5">
                    <a:lumMod val="50000"/>
                  </a:schemeClr>
                </a:solidFill>
              </a:defRPr>
            </a:lvl3pPr>
            <a:lvl4pPr>
              <a:spcBef>
                <a:spcPts val="2400"/>
              </a:spcBef>
              <a:defRPr sz="1100">
                <a:solidFill>
                  <a:schemeClr val="accent5">
                    <a:lumMod val="50000"/>
                  </a:schemeClr>
                </a:solidFill>
              </a:defRPr>
            </a:lvl4pPr>
            <a:lvl5pPr>
              <a:spcBef>
                <a:spcPts val="2400"/>
              </a:spcBef>
              <a:defRPr sz="11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a:extLst>
              <a:ext uri="{FF2B5EF4-FFF2-40B4-BE49-F238E27FC236}">
                <a16:creationId xmlns:a16="http://schemas.microsoft.com/office/drawing/2014/main" id="{A0218DA4-ABFB-5090-45B6-A58A756085B1}"/>
              </a:ext>
            </a:extLst>
          </p:cNvPr>
          <p:cNvSpPr>
            <a:spLocks noGrp="1"/>
          </p:cNvSpPr>
          <p:nvPr>
            <p:ph type="body" sz="quarter" idx="12" hasCustomPrompt="1"/>
          </p:nvPr>
        </p:nvSpPr>
        <p:spPr>
          <a:xfrm>
            <a:off x="515297" y="5872163"/>
            <a:ext cx="8179441" cy="569912"/>
          </a:xfrm>
        </p:spPr>
        <p:txBody>
          <a:bodyPr anchor="ctr">
            <a:noAutofit/>
          </a:bodyPr>
          <a:lstStyle>
            <a:lvl1pPr marL="0" indent="0">
              <a:buNone/>
              <a:defRPr sz="1600">
                <a:solidFill>
                  <a:schemeClr val="accent2"/>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Click to add text</a:t>
            </a:r>
          </a:p>
        </p:txBody>
      </p:sp>
      <p:pic>
        <p:nvPicPr>
          <p:cNvPr id="9" name="Graphic 8">
            <a:extLst>
              <a:ext uri="{FF2B5EF4-FFF2-40B4-BE49-F238E27FC236}">
                <a16:creationId xmlns:a16="http://schemas.microsoft.com/office/drawing/2014/main" id="{973B7EE0-028A-E52A-CBF1-C27B481691E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50534" y="4155643"/>
            <a:ext cx="2798617" cy="2798617"/>
          </a:xfrm>
          <a:prstGeom prst="rect">
            <a:avLst/>
          </a:prstGeom>
        </p:spPr>
      </p:pic>
    </p:spTree>
    <p:extLst>
      <p:ext uri="{BB962C8B-B14F-4D97-AF65-F5344CB8AC3E}">
        <p14:creationId xmlns:p14="http://schemas.microsoft.com/office/powerpoint/2010/main" val="884265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4">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flipH="1">
            <a:off x="0"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3407838"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3407836" y="1388539"/>
            <a:ext cx="3931920" cy="4270581"/>
          </a:xfrm>
        </p:spPr>
        <p:txBody>
          <a:bodyPr>
            <a:normAutofit/>
          </a:bodyPr>
          <a:lstStyle>
            <a:lvl1pPr>
              <a:spcBef>
                <a:spcPts val="2400"/>
              </a:spcBef>
              <a:defRPr sz="1500">
                <a:solidFill>
                  <a:schemeClr val="accent5">
                    <a:lumMod val="50000"/>
                  </a:schemeClr>
                </a:solidFill>
              </a:defRPr>
            </a:lvl1pPr>
            <a:lvl2pPr>
              <a:spcBef>
                <a:spcPts val="2400"/>
              </a:spcBef>
              <a:defRPr sz="1400">
                <a:solidFill>
                  <a:schemeClr val="accent5">
                    <a:lumMod val="50000"/>
                  </a:schemeClr>
                </a:solidFill>
              </a:defRPr>
            </a:lvl2pPr>
            <a:lvl3pPr>
              <a:spcBef>
                <a:spcPts val="2400"/>
              </a:spcBef>
              <a:defRPr sz="1200">
                <a:solidFill>
                  <a:schemeClr val="accent5">
                    <a:lumMod val="50000"/>
                  </a:schemeClr>
                </a:solidFill>
              </a:defRPr>
            </a:lvl3pPr>
            <a:lvl4pPr>
              <a:spcBef>
                <a:spcPts val="2400"/>
              </a:spcBef>
              <a:defRPr sz="1100">
                <a:solidFill>
                  <a:schemeClr val="accent5">
                    <a:lumMod val="50000"/>
                  </a:schemeClr>
                </a:solidFill>
              </a:defRPr>
            </a:lvl4pPr>
            <a:lvl5pPr>
              <a:spcBef>
                <a:spcPts val="2400"/>
              </a:spcBef>
              <a:defRPr sz="11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a:extLst>
              <a:ext uri="{FF2B5EF4-FFF2-40B4-BE49-F238E27FC236}">
                <a16:creationId xmlns:a16="http://schemas.microsoft.com/office/drawing/2014/main" id="{A0218DA4-ABFB-5090-45B6-A58A756085B1}"/>
              </a:ext>
            </a:extLst>
          </p:cNvPr>
          <p:cNvSpPr>
            <a:spLocks noGrp="1"/>
          </p:cNvSpPr>
          <p:nvPr>
            <p:ph type="body" sz="quarter" idx="12" hasCustomPrompt="1"/>
          </p:nvPr>
        </p:nvSpPr>
        <p:spPr>
          <a:xfrm>
            <a:off x="3407566" y="5872163"/>
            <a:ext cx="8179441" cy="569912"/>
          </a:xfrm>
        </p:spPr>
        <p:txBody>
          <a:bodyPr anchor="ctr">
            <a:noAutofit/>
          </a:bodyPr>
          <a:lstStyle>
            <a:lvl1pPr marL="0" indent="0">
              <a:buNone/>
              <a:defRPr sz="1100">
                <a:solidFill>
                  <a:schemeClr val="accent2"/>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Click to add text</a:t>
            </a:r>
          </a:p>
        </p:txBody>
      </p:sp>
      <p:pic>
        <p:nvPicPr>
          <p:cNvPr id="9" name="Graphic 8">
            <a:extLst>
              <a:ext uri="{FF2B5EF4-FFF2-40B4-BE49-F238E27FC236}">
                <a16:creationId xmlns:a16="http://schemas.microsoft.com/office/drawing/2014/main" id="{973B7EE0-028A-E52A-CBF1-C27B481691E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184" y="4160982"/>
            <a:ext cx="2798617" cy="2798617"/>
          </a:xfrm>
          <a:prstGeom prst="rect">
            <a:avLst/>
          </a:prstGeom>
        </p:spPr>
      </p:pic>
      <p:sp>
        <p:nvSpPr>
          <p:cNvPr id="3" name="Content Placeholder 4">
            <a:extLst>
              <a:ext uri="{FF2B5EF4-FFF2-40B4-BE49-F238E27FC236}">
                <a16:creationId xmlns:a16="http://schemas.microsoft.com/office/drawing/2014/main" id="{EAF187D7-672C-D333-D844-B39166C78DBE}"/>
              </a:ext>
            </a:extLst>
          </p:cNvPr>
          <p:cNvSpPr>
            <a:spLocks noGrp="1"/>
          </p:cNvSpPr>
          <p:nvPr>
            <p:ph sz="quarter" idx="13"/>
          </p:nvPr>
        </p:nvSpPr>
        <p:spPr>
          <a:xfrm>
            <a:off x="7655087" y="1388538"/>
            <a:ext cx="3931920" cy="4270581"/>
          </a:xfrm>
        </p:spPr>
        <p:txBody>
          <a:bodyPr>
            <a:normAutofit/>
          </a:bodyPr>
          <a:lstStyle>
            <a:lvl1pPr>
              <a:spcBef>
                <a:spcPts val="2400"/>
              </a:spcBef>
              <a:defRPr sz="1500">
                <a:solidFill>
                  <a:schemeClr val="accent5">
                    <a:lumMod val="50000"/>
                  </a:schemeClr>
                </a:solidFill>
              </a:defRPr>
            </a:lvl1pPr>
            <a:lvl2pPr>
              <a:spcBef>
                <a:spcPts val="2400"/>
              </a:spcBef>
              <a:defRPr sz="1400">
                <a:solidFill>
                  <a:schemeClr val="accent5">
                    <a:lumMod val="50000"/>
                  </a:schemeClr>
                </a:solidFill>
              </a:defRPr>
            </a:lvl2pPr>
            <a:lvl3pPr>
              <a:spcBef>
                <a:spcPts val="2400"/>
              </a:spcBef>
              <a:defRPr sz="1200">
                <a:solidFill>
                  <a:schemeClr val="accent5">
                    <a:lumMod val="50000"/>
                  </a:schemeClr>
                </a:solidFill>
              </a:defRPr>
            </a:lvl3pPr>
            <a:lvl4pPr>
              <a:spcBef>
                <a:spcPts val="2400"/>
              </a:spcBef>
              <a:defRPr sz="1100">
                <a:solidFill>
                  <a:schemeClr val="accent5">
                    <a:lumMod val="50000"/>
                  </a:schemeClr>
                </a:solidFill>
              </a:defRPr>
            </a:lvl4pPr>
            <a:lvl5pPr>
              <a:spcBef>
                <a:spcPts val="2400"/>
              </a:spcBef>
              <a:defRPr sz="11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77395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5">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5F3D21E8-C54B-81FE-7C29-5B1A46C3A5AF}"/>
              </a:ext>
              <a:ext uri="{C183D7F6-B498-43B3-948B-1728B52AA6E4}">
                <adec:decorative xmlns:adec="http://schemas.microsoft.com/office/drawing/2017/decorative" val="1"/>
              </a:ext>
            </a:extLst>
          </p:cNvPr>
          <p:cNvGrpSpPr/>
          <p:nvPr/>
        </p:nvGrpSpPr>
        <p:grpSpPr>
          <a:xfrm>
            <a:off x="9055676" y="0"/>
            <a:ext cx="3136324" cy="6858000"/>
            <a:chOff x="9055676" y="0"/>
            <a:chExt cx="3136324" cy="6858000"/>
          </a:xfrm>
        </p:grpSpPr>
        <p:sp>
          <p:nvSpPr>
            <p:cNvPr id="32" name="Rectangle 31">
              <a:extLst>
                <a:ext uri="{FF2B5EF4-FFF2-40B4-BE49-F238E27FC236}">
                  <a16:creationId xmlns:a16="http://schemas.microsoft.com/office/drawing/2014/main" id="{47D92700-70DD-00E1-001C-691299ECB2CE}"/>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141EFE4B-9FB1-5DE1-771B-86CD9CE26090}"/>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9615517-CB50-B0CD-956D-BB99470CD51D}"/>
                </a:ext>
              </a:extLst>
            </p:cNvPr>
            <p:cNvSpPr/>
            <p:nvPr/>
          </p:nvSpPr>
          <p:spPr>
            <a:xfrm>
              <a:off x="9221932" y="0"/>
              <a:ext cx="114301"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074C90E9-6EDE-D764-1FAA-1774082FF60B}"/>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F850449-5A16-152B-1D51-38BA1FAFCC66}"/>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C6AAE108-9C7F-4CDC-AD71-B576580A199F}"/>
              </a:ext>
            </a:extLst>
          </p:cNvPr>
          <p:cNvSpPr>
            <a:spLocks noGrp="1"/>
          </p:cNvSpPr>
          <p:nvPr userDrawn="1">
            <p:ph type="title" hasCustomPrompt="1"/>
          </p:nvPr>
        </p:nvSpPr>
        <p:spPr>
          <a:xfrm>
            <a:off x="515569" y="111760"/>
            <a:ext cx="8179441" cy="1073579"/>
          </a:xfrm>
        </p:spPr>
        <p:txBody>
          <a:bodyPr anchor="b"/>
          <a:lstStyle>
            <a:lvl1pPr>
              <a:defRPr>
                <a:solidFill>
                  <a:schemeClr val="accent5">
                    <a:lumMod val="50000"/>
                  </a:schemeClr>
                </a:solidFill>
              </a:defRPr>
            </a:lvl1pPr>
          </a:lstStyle>
          <a:p>
            <a:r>
              <a:rPr lang="en-US" dirty="0"/>
              <a:t>Click to add title</a:t>
            </a:r>
          </a:p>
        </p:txBody>
      </p:sp>
      <p:sp>
        <p:nvSpPr>
          <p:cNvPr id="5" name="Content Placeholder 4">
            <a:extLst>
              <a:ext uri="{FF2B5EF4-FFF2-40B4-BE49-F238E27FC236}">
                <a16:creationId xmlns:a16="http://schemas.microsoft.com/office/drawing/2014/main" id="{BCB137BB-D176-29BA-51A9-8D59FA6D0017}"/>
              </a:ext>
            </a:extLst>
          </p:cNvPr>
          <p:cNvSpPr>
            <a:spLocks noGrp="1"/>
          </p:cNvSpPr>
          <p:nvPr>
            <p:ph sz="quarter" idx="11"/>
          </p:nvPr>
        </p:nvSpPr>
        <p:spPr>
          <a:xfrm>
            <a:off x="515568" y="1388539"/>
            <a:ext cx="8179441" cy="4270581"/>
          </a:xfrm>
        </p:spPr>
        <p:txBody>
          <a:bodyPr>
            <a:normAutofit/>
          </a:bodyPr>
          <a:lstStyle>
            <a:lvl1pPr>
              <a:spcBef>
                <a:spcPts val="2400"/>
              </a:spcBef>
              <a:defRPr sz="1600">
                <a:solidFill>
                  <a:schemeClr val="accent5">
                    <a:lumMod val="50000"/>
                  </a:schemeClr>
                </a:solidFill>
              </a:defRPr>
            </a:lvl1pPr>
            <a:lvl2pPr>
              <a:spcBef>
                <a:spcPts val="2400"/>
              </a:spcBef>
              <a:defRPr sz="1400">
                <a:solidFill>
                  <a:schemeClr val="accent5">
                    <a:lumMod val="50000"/>
                  </a:schemeClr>
                </a:solidFill>
              </a:defRPr>
            </a:lvl2pPr>
            <a:lvl3pPr>
              <a:spcBef>
                <a:spcPts val="2400"/>
              </a:spcBef>
              <a:defRPr sz="1200">
                <a:solidFill>
                  <a:schemeClr val="accent5">
                    <a:lumMod val="50000"/>
                  </a:schemeClr>
                </a:solidFill>
              </a:defRPr>
            </a:lvl3pPr>
            <a:lvl4pPr>
              <a:spcBef>
                <a:spcPts val="2400"/>
              </a:spcBef>
              <a:defRPr sz="1100">
                <a:solidFill>
                  <a:schemeClr val="accent5">
                    <a:lumMod val="50000"/>
                  </a:schemeClr>
                </a:solidFill>
              </a:defRPr>
            </a:lvl4pPr>
            <a:lvl5pPr>
              <a:spcBef>
                <a:spcPts val="2400"/>
              </a:spcBef>
              <a:defRPr sz="1100">
                <a:solidFill>
                  <a:schemeClr val="accent5">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Graphic 2">
            <a:extLst>
              <a:ext uri="{FF2B5EF4-FFF2-40B4-BE49-F238E27FC236}">
                <a16:creationId xmlns:a16="http://schemas.microsoft.com/office/drawing/2014/main" id="{878DBAE8-C7DA-C1F5-0391-B8524E20A25D}"/>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6315" r="14689" b="1201"/>
          <a:stretch/>
        </p:blipFill>
        <p:spPr>
          <a:xfrm flipH="1">
            <a:off x="9507682" y="3014205"/>
            <a:ext cx="2684315" cy="3843795"/>
          </a:xfrm>
          <a:prstGeom prst="rect">
            <a:avLst/>
          </a:prstGeom>
        </p:spPr>
      </p:pic>
    </p:spTree>
    <p:extLst>
      <p:ext uri="{BB962C8B-B14F-4D97-AF65-F5344CB8AC3E}">
        <p14:creationId xmlns:p14="http://schemas.microsoft.com/office/powerpoint/2010/main" val="2746024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9/24/2024</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6" r:id="rId6"/>
    <p:sldLayoutId id="2147483663" r:id="rId7"/>
    <p:sldLayoutId id="2147483667" r:id="rId8"/>
    <p:sldLayoutId id="2147483664" r:id="rId9"/>
    <p:sldLayoutId id="2147483665" r:id="rId10"/>
    <p:sldLayoutId id="2147483654" r:id="rId11"/>
    <p:sldLayoutId id="2147483655" r:id="rId12"/>
  </p:sldLayoutIdLst>
  <p:txStyles>
    <p:titleStyle>
      <a:lvl1pPr algn="l" defTabSz="914400" rtl="0" eaLnBrk="1" latinLnBrk="0" hangingPunct="1">
        <a:lnSpc>
          <a:spcPct val="90000"/>
        </a:lnSpc>
        <a:spcBef>
          <a:spcPct val="0"/>
        </a:spcBef>
        <a:buNone/>
        <a:defRPr sz="4400" kern="1200">
          <a:solidFill>
            <a:schemeClr val="accent5">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5">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5">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5">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5">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cbi.nlm.nih.gov/sciencv/"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mailto:proposals@ucdavis.edu"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mailto:aabunn@ucdavis.edu" TargetMode="External"/><Relationship Id="rId4" Type="http://schemas.openxmlformats.org/officeDocument/2006/relationships/hyperlink" Target="mailto:cddye@ucdavis.edu"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7C7687B-630E-73B0-D12D-839A252BDBEA}"/>
              </a:ext>
            </a:extLst>
          </p:cNvPr>
          <p:cNvSpPr>
            <a:spLocks noGrp="1"/>
          </p:cNvSpPr>
          <p:nvPr>
            <p:ph type="ctrTitle"/>
          </p:nvPr>
        </p:nvSpPr>
        <p:spPr>
          <a:xfrm>
            <a:off x="2485417" y="359927"/>
            <a:ext cx="7221166" cy="2887389"/>
          </a:xfrm>
        </p:spPr>
        <p:txBody>
          <a:bodyPr/>
          <a:lstStyle/>
          <a:p>
            <a:r>
              <a:rPr lang="en-US" dirty="0"/>
              <a:t>Proposal Team Updates </a:t>
            </a:r>
          </a:p>
        </p:txBody>
      </p:sp>
      <p:sp>
        <p:nvSpPr>
          <p:cNvPr id="6" name="Subtitle 5">
            <a:extLst>
              <a:ext uri="{FF2B5EF4-FFF2-40B4-BE49-F238E27FC236}">
                <a16:creationId xmlns:a16="http://schemas.microsoft.com/office/drawing/2014/main" id="{42D1C1E9-19F7-AE99-162C-C268D9BACB5C}"/>
              </a:ext>
            </a:extLst>
          </p:cNvPr>
          <p:cNvSpPr>
            <a:spLocks noGrp="1"/>
          </p:cNvSpPr>
          <p:nvPr>
            <p:ph type="subTitle" idx="1"/>
          </p:nvPr>
        </p:nvSpPr>
        <p:spPr>
          <a:xfrm>
            <a:off x="2485417" y="3368570"/>
            <a:ext cx="7221166" cy="1655762"/>
          </a:xfrm>
        </p:spPr>
        <p:txBody>
          <a:bodyPr/>
          <a:lstStyle/>
          <a:p>
            <a:r>
              <a:rPr lang="en-US" dirty="0"/>
              <a:t>Research Forum</a:t>
            </a:r>
          </a:p>
          <a:p>
            <a:r>
              <a:rPr lang="en-US" dirty="0"/>
              <a:t>September 2024</a:t>
            </a:r>
          </a:p>
        </p:txBody>
      </p:sp>
      <p:cxnSp>
        <p:nvCxnSpPr>
          <p:cNvPr id="4" name="Straight Connector 3">
            <a:extLst>
              <a:ext uri="{FF2B5EF4-FFF2-40B4-BE49-F238E27FC236}">
                <a16:creationId xmlns:a16="http://schemas.microsoft.com/office/drawing/2014/main" id="{25778086-8B6A-8961-AFB6-B4D2C08451BF}"/>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2851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B17B4-3936-D846-3C51-99B816EEF41B}"/>
              </a:ext>
            </a:extLst>
          </p:cNvPr>
          <p:cNvSpPr>
            <a:spLocks noGrp="1"/>
          </p:cNvSpPr>
          <p:nvPr>
            <p:ph type="title"/>
          </p:nvPr>
        </p:nvSpPr>
        <p:spPr>
          <a:xfrm>
            <a:off x="515569" y="89087"/>
            <a:ext cx="8141556" cy="1591655"/>
          </a:xfrm>
        </p:spPr>
        <p:txBody>
          <a:bodyPr/>
          <a:lstStyle/>
          <a:p>
            <a:r>
              <a:rPr lang="en-US" dirty="0"/>
              <a:t>Agenda</a:t>
            </a:r>
          </a:p>
        </p:txBody>
      </p:sp>
      <p:sp>
        <p:nvSpPr>
          <p:cNvPr id="3" name="Content Placeholder 2">
            <a:extLst>
              <a:ext uri="{FF2B5EF4-FFF2-40B4-BE49-F238E27FC236}">
                <a16:creationId xmlns:a16="http://schemas.microsoft.com/office/drawing/2014/main" id="{71021A03-D008-4BA4-ACC7-3E4A42E079BE}"/>
              </a:ext>
            </a:extLst>
          </p:cNvPr>
          <p:cNvSpPr>
            <a:spLocks noGrp="1"/>
          </p:cNvSpPr>
          <p:nvPr>
            <p:ph idx="1"/>
          </p:nvPr>
        </p:nvSpPr>
        <p:spPr>
          <a:xfrm>
            <a:off x="515569" y="1825625"/>
            <a:ext cx="8141556" cy="4351338"/>
          </a:xfrm>
        </p:spPr>
        <p:txBody>
          <a:bodyPr>
            <a:normAutofit/>
          </a:bodyPr>
          <a:lstStyle/>
          <a:p>
            <a:r>
              <a:rPr lang="en-US" sz="3600" dirty="0"/>
              <a:t>New NIH Requirements for </a:t>
            </a:r>
            <a:r>
              <a:rPr lang="en-US" sz="3600" dirty="0" err="1"/>
              <a:t>SciENcv</a:t>
            </a:r>
            <a:endParaRPr lang="en-US" sz="3600" dirty="0"/>
          </a:p>
          <a:p>
            <a:r>
              <a:rPr lang="en-US" sz="3600" dirty="0"/>
              <a:t>Annotating Cayuse SP</a:t>
            </a:r>
          </a:p>
          <a:p>
            <a:r>
              <a:rPr lang="en-US" sz="3600" dirty="0"/>
              <a:t>Thank you for your partnership!</a:t>
            </a:r>
          </a:p>
        </p:txBody>
      </p:sp>
    </p:spTree>
    <p:extLst>
      <p:ext uri="{BB962C8B-B14F-4D97-AF65-F5344CB8AC3E}">
        <p14:creationId xmlns:p14="http://schemas.microsoft.com/office/powerpoint/2010/main" val="1749888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B0405-5EA2-142C-35F2-BAB808F94601}"/>
              </a:ext>
            </a:extLst>
          </p:cNvPr>
          <p:cNvSpPr>
            <a:spLocks noGrp="1"/>
          </p:cNvSpPr>
          <p:nvPr>
            <p:ph type="title"/>
          </p:nvPr>
        </p:nvSpPr>
        <p:spPr>
          <a:xfrm>
            <a:off x="515569" y="111760"/>
            <a:ext cx="8179441" cy="1073579"/>
          </a:xfrm>
        </p:spPr>
        <p:txBody>
          <a:bodyPr>
            <a:normAutofit/>
          </a:bodyPr>
          <a:lstStyle/>
          <a:p>
            <a:r>
              <a:rPr lang="en-US" b="0" i="0" dirty="0">
                <a:solidFill>
                  <a:srgbClr val="333333"/>
                </a:solidFill>
                <a:effectLst/>
                <a:latin typeface="Helvetica Neue"/>
              </a:rPr>
              <a:t>NOT-OD-24-163</a:t>
            </a:r>
            <a:endParaRPr lang="en-US" dirty="0"/>
          </a:p>
        </p:txBody>
      </p:sp>
      <p:sp>
        <p:nvSpPr>
          <p:cNvPr id="3" name="Text Placeholder 2">
            <a:extLst>
              <a:ext uri="{FF2B5EF4-FFF2-40B4-BE49-F238E27FC236}">
                <a16:creationId xmlns:a16="http://schemas.microsoft.com/office/drawing/2014/main" id="{F32008E6-AE7E-6BE1-BC30-8B9FF80D05B4}"/>
              </a:ext>
            </a:extLst>
          </p:cNvPr>
          <p:cNvSpPr>
            <a:spLocks noGrp="1"/>
          </p:cNvSpPr>
          <p:nvPr>
            <p:ph type="body" sz="quarter" idx="10"/>
          </p:nvPr>
        </p:nvSpPr>
        <p:spPr>
          <a:xfrm>
            <a:off x="516647" y="1404347"/>
            <a:ext cx="8178363" cy="386081"/>
          </a:xfrm>
        </p:spPr>
        <p:txBody>
          <a:bodyPr/>
          <a:lstStyle/>
          <a:p>
            <a:endParaRPr lang="en-US" sz="2400" b="0" i="0" dirty="0">
              <a:solidFill>
                <a:srgbClr val="993366"/>
              </a:solidFill>
              <a:effectLst/>
              <a:latin typeface="Helvetica Neue"/>
            </a:endParaRPr>
          </a:p>
          <a:p>
            <a:r>
              <a:rPr lang="en-US" sz="2400" b="0" i="0" dirty="0">
                <a:solidFill>
                  <a:srgbClr val="993366"/>
                </a:solidFill>
                <a:effectLst/>
                <a:latin typeface="Helvetica Neue"/>
              </a:rPr>
              <a:t>NIH’s Adoption of Common Forms for Biographical Sketch and Current and Pending (Other) Support for all applications due on or after </a:t>
            </a:r>
            <a:r>
              <a:rPr lang="en-US" sz="2400" b="1" i="0" u="sng" dirty="0">
                <a:solidFill>
                  <a:srgbClr val="993366"/>
                </a:solidFill>
                <a:effectLst/>
                <a:latin typeface="Helvetica Neue"/>
              </a:rPr>
              <a:t>May 25, 2025</a:t>
            </a:r>
            <a:endParaRPr lang="en-US" sz="2400" b="1" u="sng" dirty="0"/>
          </a:p>
        </p:txBody>
      </p:sp>
      <p:sp>
        <p:nvSpPr>
          <p:cNvPr id="7" name="TextBox 6">
            <a:extLst>
              <a:ext uri="{FF2B5EF4-FFF2-40B4-BE49-F238E27FC236}">
                <a16:creationId xmlns:a16="http://schemas.microsoft.com/office/drawing/2014/main" id="{3F046A28-6471-C5BF-7AB4-2802A3A0DC2F}"/>
              </a:ext>
            </a:extLst>
          </p:cNvPr>
          <p:cNvSpPr txBox="1"/>
          <p:nvPr/>
        </p:nvSpPr>
        <p:spPr>
          <a:xfrm>
            <a:off x="155275" y="2683589"/>
            <a:ext cx="8712679" cy="4062651"/>
          </a:xfrm>
          <a:prstGeom prst="rect">
            <a:avLst/>
          </a:prstGeom>
          <a:noFill/>
        </p:spPr>
        <p:txBody>
          <a:bodyPr wrap="square" rtlCol="0">
            <a:spAutoFit/>
          </a:bodyPr>
          <a:lstStyle/>
          <a:p>
            <a:pPr marL="285750" indent="-285750" algn="l">
              <a:buFont typeface="Wingdings" panose="05000000000000000000" pitchFamily="2" charset="2"/>
              <a:buChar char="v"/>
            </a:pPr>
            <a:r>
              <a:rPr lang="en-US" sz="2400" b="0" i="0" dirty="0">
                <a:solidFill>
                  <a:srgbClr val="333333"/>
                </a:solidFill>
                <a:effectLst/>
                <a:latin typeface="Helvetica Neue"/>
              </a:rPr>
              <a:t>NIH will require the use of Science Experts Network Curriculum Vitae (</a:t>
            </a:r>
            <a:r>
              <a:rPr lang="en-US" sz="2400" b="0" i="0" u="none" strike="noStrike" dirty="0" err="1">
                <a:solidFill>
                  <a:srgbClr val="428BCA"/>
                </a:solidFill>
                <a:effectLst/>
                <a:latin typeface="Helvetica Neue"/>
                <a:hlinkClick r:id="rId3"/>
              </a:rPr>
              <a:t>SciENcv</a:t>
            </a:r>
            <a:r>
              <a:rPr lang="en-US" sz="2400" b="0" i="0" dirty="0">
                <a:solidFill>
                  <a:srgbClr val="333333"/>
                </a:solidFill>
                <a:effectLst/>
                <a:latin typeface="Helvetica Neue"/>
              </a:rPr>
              <a:t>) to complete Common Forms (i.e., Biographical Sketch, Current and Pending (Other) Support) and the NIH Biographical Sketch Supplement to produce digitally certified PDF(s) for use in application submission.</a:t>
            </a:r>
          </a:p>
          <a:p>
            <a:pPr algn="l">
              <a:buFont typeface="Arial" panose="020B0604020202020204" pitchFamily="34" charset="0"/>
              <a:buChar char="•"/>
            </a:pPr>
            <a:endParaRPr lang="en-US" sz="2400" b="0" i="0" dirty="0">
              <a:solidFill>
                <a:srgbClr val="333333"/>
              </a:solidFill>
              <a:effectLst/>
              <a:latin typeface="Helvetica Neue"/>
            </a:endParaRPr>
          </a:p>
          <a:p>
            <a:pPr marL="285750" indent="-285750" algn="l">
              <a:buFont typeface="Wingdings" panose="05000000000000000000" pitchFamily="2" charset="2"/>
              <a:buChar char="v"/>
            </a:pPr>
            <a:r>
              <a:rPr lang="en-US" sz="2400" b="0" i="0" dirty="0">
                <a:solidFill>
                  <a:srgbClr val="333333"/>
                </a:solidFill>
                <a:effectLst/>
                <a:latin typeface="Helvetica Neue"/>
              </a:rPr>
              <a:t>NIH will require all Senior/Key Personnel to enter their ORCID ID into </a:t>
            </a:r>
            <a:r>
              <a:rPr lang="en-US" sz="2400" b="0" i="0" dirty="0" err="1">
                <a:solidFill>
                  <a:srgbClr val="333333"/>
                </a:solidFill>
                <a:effectLst/>
                <a:latin typeface="Helvetica Neue"/>
              </a:rPr>
              <a:t>SciENcv</a:t>
            </a:r>
            <a:r>
              <a:rPr lang="en-US" sz="2400" b="0" i="0" dirty="0">
                <a:solidFill>
                  <a:srgbClr val="333333"/>
                </a:solidFill>
                <a:effectLst/>
                <a:latin typeface="Helvetica Neue"/>
              </a:rPr>
              <a:t> in the Persistent Identifier (PID) section of the Common Forms.</a:t>
            </a:r>
          </a:p>
          <a:p>
            <a:endParaRPr lang="en-US" dirty="0"/>
          </a:p>
        </p:txBody>
      </p:sp>
    </p:spTree>
    <p:extLst>
      <p:ext uri="{BB962C8B-B14F-4D97-AF65-F5344CB8AC3E}">
        <p14:creationId xmlns:p14="http://schemas.microsoft.com/office/powerpoint/2010/main" val="790225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5CD51-DBF3-059F-CFA8-364D6A7F2D14}"/>
              </a:ext>
            </a:extLst>
          </p:cNvPr>
          <p:cNvSpPr>
            <a:spLocks noGrp="1"/>
          </p:cNvSpPr>
          <p:nvPr>
            <p:ph type="title"/>
          </p:nvPr>
        </p:nvSpPr>
        <p:spPr>
          <a:xfrm>
            <a:off x="515569" y="111760"/>
            <a:ext cx="8179441" cy="1073579"/>
          </a:xfrm>
        </p:spPr>
        <p:txBody>
          <a:bodyPr>
            <a:normAutofit/>
          </a:bodyPr>
          <a:lstStyle/>
          <a:p>
            <a:r>
              <a:rPr lang="en-US" dirty="0"/>
              <a:t>Annotating Cayuse SP</a:t>
            </a:r>
          </a:p>
        </p:txBody>
      </p:sp>
      <p:sp>
        <p:nvSpPr>
          <p:cNvPr id="3" name="Text Placeholder 2">
            <a:extLst>
              <a:ext uri="{FF2B5EF4-FFF2-40B4-BE49-F238E27FC236}">
                <a16:creationId xmlns:a16="http://schemas.microsoft.com/office/drawing/2014/main" id="{02469C2A-B305-3D0B-39C6-017A52BBC39A}"/>
              </a:ext>
            </a:extLst>
          </p:cNvPr>
          <p:cNvSpPr>
            <a:spLocks noGrp="1"/>
          </p:cNvSpPr>
          <p:nvPr>
            <p:ph type="body" sz="quarter" idx="10"/>
          </p:nvPr>
        </p:nvSpPr>
        <p:spPr>
          <a:xfrm>
            <a:off x="516647" y="1635167"/>
            <a:ext cx="8178363" cy="386081"/>
          </a:xfrm>
        </p:spPr>
        <p:txBody>
          <a:bodyPr/>
          <a:lstStyle/>
          <a:p>
            <a:r>
              <a:rPr lang="en-US" sz="2400" dirty="0"/>
              <a:t>Please help us provide you with efficient and effective service by adding Cayuse SP Submission notes:</a:t>
            </a:r>
          </a:p>
        </p:txBody>
      </p:sp>
      <p:pic>
        <p:nvPicPr>
          <p:cNvPr id="8" name="Picture 7">
            <a:extLst>
              <a:ext uri="{FF2B5EF4-FFF2-40B4-BE49-F238E27FC236}">
                <a16:creationId xmlns:a16="http://schemas.microsoft.com/office/drawing/2014/main" id="{39C6125D-699F-6E8F-A69C-904328B8ACE4}"/>
              </a:ext>
            </a:extLst>
          </p:cNvPr>
          <p:cNvPicPr>
            <a:picLocks noChangeAspect="1"/>
          </p:cNvPicPr>
          <p:nvPr/>
        </p:nvPicPr>
        <p:blipFill>
          <a:blip r:embed="rId3"/>
          <a:stretch>
            <a:fillRect/>
          </a:stretch>
        </p:blipFill>
        <p:spPr>
          <a:xfrm>
            <a:off x="515569" y="2346780"/>
            <a:ext cx="7961363" cy="1887068"/>
          </a:xfrm>
          <a:prstGeom prst="rect">
            <a:avLst/>
          </a:prstGeom>
        </p:spPr>
      </p:pic>
      <p:sp>
        <p:nvSpPr>
          <p:cNvPr id="9" name="TextBox 8">
            <a:extLst>
              <a:ext uri="{FF2B5EF4-FFF2-40B4-BE49-F238E27FC236}">
                <a16:creationId xmlns:a16="http://schemas.microsoft.com/office/drawing/2014/main" id="{5020A1DB-F554-7E1C-4ACD-EB2AA6601E3C}"/>
              </a:ext>
            </a:extLst>
          </p:cNvPr>
          <p:cNvSpPr txBox="1"/>
          <p:nvPr/>
        </p:nvSpPr>
        <p:spPr>
          <a:xfrm>
            <a:off x="263100" y="4287293"/>
            <a:ext cx="7961363" cy="2523768"/>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2000" dirty="0"/>
              <a:t>Let us know what you need from SPO (e.g., Letter of support; form signed; email approval, other)</a:t>
            </a:r>
          </a:p>
          <a:p>
            <a:pPr marL="285750" indent="-285750">
              <a:spcAft>
                <a:spcPts val="600"/>
              </a:spcAft>
              <a:buFont typeface="Arial" panose="020B0604020202020204" pitchFamily="34" charset="0"/>
              <a:buChar char="•"/>
            </a:pPr>
            <a:r>
              <a:rPr lang="en-US" sz="2000" dirty="0"/>
              <a:t>Provide us with the project number if this is a supplement or continuation.</a:t>
            </a:r>
          </a:p>
          <a:p>
            <a:pPr marL="285750" indent="-285750">
              <a:spcAft>
                <a:spcPts val="600"/>
              </a:spcAft>
              <a:buFont typeface="Arial" panose="020B0604020202020204" pitchFamily="34" charset="0"/>
              <a:buChar char="•"/>
            </a:pPr>
            <a:r>
              <a:rPr lang="en-US" sz="2000" dirty="0"/>
              <a:t>Let us know if compliance documents are pending but in progress.</a:t>
            </a:r>
          </a:p>
          <a:p>
            <a:pPr marL="285750" indent="-285750">
              <a:spcAft>
                <a:spcPts val="600"/>
              </a:spcAft>
              <a:buFont typeface="Arial" panose="020B0604020202020204" pitchFamily="34" charset="0"/>
              <a:buChar char="•"/>
            </a:pPr>
            <a:r>
              <a:rPr lang="en-US" sz="2000" dirty="0"/>
              <a:t>Provide other information to inform our review.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604505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57E7F4-A501-3560-E6BD-9EDDDC70B7ED}"/>
              </a:ext>
            </a:extLst>
          </p:cNvPr>
          <p:cNvSpPr>
            <a:spLocks noGrp="1"/>
          </p:cNvSpPr>
          <p:nvPr>
            <p:ph type="title"/>
          </p:nvPr>
        </p:nvSpPr>
        <p:spPr>
          <a:xfrm>
            <a:off x="515569" y="111760"/>
            <a:ext cx="8179441" cy="1073579"/>
          </a:xfrm>
        </p:spPr>
        <p:txBody>
          <a:bodyPr/>
          <a:lstStyle/>
          <a:p>
            <a:r>
              <a:rPr lang="en-US" dirty="0"/>
              <a:t>Thank you!!!!…</a:t>
            </a:r>
          </a:p>
        </p:txBody>
      </p:sp>
      <p:sp>
        <p:nvSpPr>
          <p:cNvPr id="6" name="Content Placeholder 5">
            <a:extLst>
              <a:ext uri="{FF2B5EF4-FFF2-40B4-BE49-F238E27FC236}">
                <a16:creationId xmlns:a16="http://schemas.microsoft.com/office/drawing/2014/main" id="{48A027D5-DAAF-BDF9-CB0E-664881DA825A}"/>
              </a:ext>
            </a:extLst>
          </p:cNvPr>
          <p:cNvSpPr>
            <a:spLocks noGrp="1"/>
          </p:cNvSpPr>
          <p:nvPr>
            <p:ph sz="quarter" idx="11"/>
          </p:nvPr>
        </p:nvSpPr>
        <p:spPr>
          <a:xfrm>
            <a:off x="515568" y="1388539"/>
            <a:ext cx="8179441" cy="4270581"/>
          </a:xfrm>
        </p:spPr>
        <p:txBody>
          <a:bodyPr>
            <a:noAutofit/>
          </a:bodyPr>
          <a:lstStyle/>
          <a:p>
            <a:r>
              <a:rPr lang="en-US" sz="2200" dirty="0"/>
              <a:t>We would like to sincerely thank you for your partnership in teaming with us to enable the research enterprise at UC Davis, ensuring all compliance requirements for proposals are met, and considering our recommendations for beneficial updates. </a:t>
            </a:r>
          </a:p>
          <a:p>
            <a:r>
              <a:rPr lang="en-US" sz="2200" dirty="0"/>
              <a:t>Please do not hesitate to reach out to </a:t>
            </a:r>
            <a:r>
              <a:rPr lang="en-US" sz="2200" dirty="0">
                <a:hlinkClick r:id="rId3"/>
              </a:rPr>
              <a:t>proposals@ucdavis.edu</a:t>
            </a:r>
            <a:r>
              <a:rPr lang="en-US" sz="2200" dirty="0"/>
              <a:t> with any questions or contact us directly using the following contact information: </a:t>
            </a:r>
          </a:p>
          <a:p>
            <a:r>
              <a:rPr lang="en-US" sz="2200" dirty="0"/>
              <a:t>Chris Dye-Hixenbaugh- </a:t>
            </a:r>
            <a:r>
              <a:rPr lang="en-US" sz="2200" dirty="0">
                <a:hlinkClick r:id="rId4"/>
              </a:rPr>
              <a:t>cddye@ucdavis.edu</a:t>
            </a:r>
            <a:r>
              <a:rPr lang="en-US" sz="2200" dirty="0"/>
              <a:t>; 530-754-8034</a:t>
            </a:r>
          </a:p>
          <a:p>
            <a:r>
              <a:rPr lang="en-US" sz="2200" dirty="0"/>
              <a:t>Alyssa Bunn- </a:t>
            </a:r>
            <a:r>
              <a:rPr lang="en-US" sz="2200" dirty="0">
                <a:hlinkClick r:id="rId5"/>
              </a:rPr>
              <a:t>aabunn@ucdavis.edu</a:t>
            </a:r>
            <a:r>
              <a:rPr lang="en-US" sz="2200" dirty="0"/>
              <a:t>; 530-754-7996</a:t>
            </a:r>
          </a:p>
        </p:txBody>
      </p:sp>
    </p:spTree>
    <p:extLst>
      <p:ext uri="{BB962C8B-B14F-4D97-AF65-F5344CB8AC3E}">
        <p14:creationId xmlns:p14="http://schemas.microsoft.com/office/powerpoint/2010/main" val="529139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5E61D-F98C-C356-E137-810635132790}"/>
              </a:ext>
            </a:extLst>
          </p:cNvPr>
          <p:cNvSpPr>
            <a:spLocks noGrp="1"/>
          </p:cNvSpPr>
          <p:nvPr>
            <p:ph type="ctrTitle"/>
          </p:nvPr>
        </p:nvSpPr>
        <p:spPr>
          <a:xfrm>
            <a:off x="2255552" y="1717040"/>
            <a:ext cx="7680896" cy="3104855"/>
          </a:xfrm>
        </p:spPr>
        <p:txBody>
          <a:bodyPr>
            <a:normAutofit/>
          </a:bodyPr>
          <a:lstStyle/>
          <a:p>
            <a:r>
              <a:rPr lang="en-US" sz="5400" dirty="0"/>
              <a:t>We look forward to your next proposal! </a:t>
            </a:r>
          </a:p>
        </p:txBody>
      </p:sp>
    </p:spTree>
    <p:extLst>
      <p:ext uri="{BB962C8B-B14F-4D97-AF65-F5344CB8AC3E}">
        <p14:creationId xmlns:p14="http://schemas.microsoft.com/office/powerpoint/2010/main" val="3542321928"/>
      </p:ext>
    </p:extLst>
  </p:cSld>
  <p:clrMapOvr>
    <a:masterClrMapping/>
  </p:clrMapOvr>
</p:sld>
</file>

<file path=ppt/theme/theme1.xml><?xml version="1.0" encoding="utf-8"?>
<a:theme xmlns:a="http://schemas.openxmlformats.org/drawingml/2006/main" name="Cust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93">
      <a:majorFont>
        <a:latin typeface="Rockwell"/>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33787325_Lab safety_win32_sl_v3" id="{D64AF424-20BD-49B4-B694-301E69FF220B}" vid="{9707B19F-3C0C-4510-9A4B-339DEF251C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907EEB9A-E57A-49BD-B528-AD5141A200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32312C-73FA-48DB-88E9-32B5B10F6E9F}">
  <ds:schemaRefs>
    <ds:schemaRef ds:uri="http://schemas.microsoft.com/sharepoint/v3/contenttype/forms"/>
  </ds:schemaRefs>
</ds:datastoreItem>
</file>

<file path=customXml/itemProps3.xml><?xml version="1.0" encoding="utf-8"?>
<ds:datastoreItem xmlns:ds="http://schemas.openxmlformats.org/officeDocument/2006/customXml" ds:itemID="{DCE0CC7A-D12B-4253-A55F-EB630E52C0D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Lab safety</Template>
  <TotalTime>110</TotalTime>
  <Words>312</Words>
  <Application>Microsoft Office PowerPoint</Application>
  <PresentationFormat>Widescreen</PresentationFormat>
  <Paragraphs>31</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Helvetica Neue</vt:lpstr>
      <vt:lpstr>Rockwell</vt:lpstr>
      <vt:lpstr>Tahoma</vt:lpstr>
      <vt:lpstr>Wingdings</vt:lpstr>
      <vt:lpstr>Custom</vt:lpstr>
      <vt:lpstr>Proposal Team Updates </vt:lpstr>
      <vt:lpstr>Agenda</vt:lpstr>
      <vt:lpstr>NOT-OD-24-163</vt:lpstr>
      <vt:lpstr>Annotating Cayuse SP</vt:lpstr>
      <vt:lpstr>Thank you!!!!…</vt:lpstr>
      <vt:lpstr>We look forward to your next proposal!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Alyssa A Bunn</dc:creator>
  <cp:lastModifiedBy>Proposals</cp:lastModifiedBy>
  <cp:revision>4</cp:revision>
  <dcterms:created xsi:type="dcterms:W3CDTF">2024-09-24T22:06:02Z</dcterms:created>
  <dcterms:modified xsi:type="dcterms:W3CDTF">2024-09-25T00:22:13Z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